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43" r:id="rId2"/>
    <p:sldId id="545" r:id="rId3"/>
    <p:sldId id="544" r:id="rId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0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Liisa Turan-Walters" initials="LT" lastIdx="1" clrIdx="1">
    <p:extLst>
      <p:ext uri="{19B8F6BF-5375-455C-9EA6-DF929625EA0E}">
        <p15:presenceInfo xmlns:p15="http://schemas.microsoft.com/office/powerpoint/2012/main" userId="S::liituran@publicisgroupe.net::e3a04ddb-12ea-4799-8db6-07d4ec8fe7d7" providerId="AD"/>
      </p:ext>
    </p:extLst>
  </p:cmAuthor>
  <p:cmAuthor id="3" name="Lahti, Mary E" initials="LME" lastIdx="12" clrIdx="2">
    <p:extLst>
      <p:ext uri="{19B8F6BF-5375-455C-9EA6-DF929625EA0E}">
        <p15:presenceInfo xmlns:p15="http://schemas.microsoft.com/office/powerpoint/2012/main" userId="S::mary_lahti@uhc.com::81bd5436-ba5f-4998-b5e9-29e3c3449a69" providerId="AD"/>
      </p:ext>
    </p:extLst>
  </p:cmAuthor>
  <p:cmAuthor id="4" name="Herzig, Chris M" initials="HCM" lastIdx="1" clrIdx="3">
    <p:extLst>
      <p:ext uri="{19B8F6BF-5375-455C-9EA6-DF929625EA0E}">
        <p15:presenceInfo xmlns:p15="http://schemas.microsoft.com/office/powerpoint/2012/main" userId="S::chris.m.herzig@optum.com::f89211c5-63c3-4e3c-8aa5-7e2e972e552a" providerId="AD"/>
      </p:ext>
    </p:extLst>
  </p:cmAuthor>
  <p:cmAuthor id="5" name="Skudlarek, Kathryn E" initials="SKE" lastIdx="3" clrIdx="4">
    <p:extLst>
      <p:ext uri="{19B8F6BF-5375-455C-9EA6-DF929625EA0E}">
        <p15:presenceInfo xmlns:p15="http://schemas.microsoft.com/office/powerpoint/2012/main" userId="S::kathryn_skudlarek@uhc.com::d6e24f69-ecc4-4bbe-ae12-af808c6479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EAEBEB"/>
    <a:srgbClr val="FFFFFF"/>
    <a:srgbClr val="FFB38F"/>
    <a:srgbClr val="CC6528"/>
    <a:srgbClr val="FFE1D2"/>
    <a:srgbClr val="FDB392"/>
    <a:srgbClr val="FDF1CC"/>
    <a:srgbClr val="F8DA85"/>
    <a:srgbClr val="FAE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4"/>
    <p:restoredTop sz="92857"/>
  </p:normalViewPr>
  <p:slideViewPr>
    <p:cSldViewPr snapToGrid="0" snapToObjects="1">
      <p:cViewPr varScale="1">
        <p:scale>
          <a:sx n="84" d="100"/>
          <a:sy n="84" d="100"/>
        </p:scale>
        <p:origin x="110" y="240"/>
      </p:cViewPr>
      <p:guideLst>
        <p:guide pos="3840"/>
        <p:guide orient="horz" pos="33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B46805-6D58-40DB-BDB3-94366D660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6C7D6-4560-4E46-B697-B4572F237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1DAF-1EFB-48B3-B198-4E2D6EF7D153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F48C7-F5C9-487A-A7F1-5C497A11B3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DF1CA-DEF8-488E-812E-E13FD6F21D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A3A6E-334A-406E-9E2D-56A6BBB35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80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20659-73FB-BE45-9A42-B7FACADC836D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177F8-3717-E441-ABD5-E9CC1E0ED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0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0177F8-3717-E441-ABD5-E9CC1E0ED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85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0177F8-3717-E441-ABD5-E9CC1E0ED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94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C0DD54-8F3E-3141-9EFA-297A3BB9A28B}"/>
              </a:ext>
            </a:extLst>
          </p:cNvPr>
          <p:cNvSpPr/>
          <p:nvPr userDrawn="1"/>
        </p:nvSpPr>
        <p:spPr>
          <a:xfrm>
            <a:off x="525085" y="6027722"/>
            <a:ext cx="11098476" cy="830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4123" y="901699"/>
            <a:ext cx="8303340" cy="2103967"/>
          </a:xfrm>
        </p:spPr>
        <p:txBody>
          <a:bodyPr anchor="b">
            <a:noAutofit/>
          </a:bodyPr>
          <a:lstStyle>
            <a:lvl1pPr algn="l">
              <a:defRPr sz="5067" spc="0" baseline="0"/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336" y="2991201"/>
            <a:ext cx="8303340" cy="94348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022CD93-97AE-154D-91DB-197F5CD78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123" y="5709272"/>
            <a:ext cx="1549225" cy="536448"/>
          </a:xfrm>
          <a:prstGeom prst="rect">
            <a:avLst/>
          </a:prstGeom>
        </p:spPr>
      </p:pic>
      <p:sp>
        <p:nvSpPr>
          <p:cNvPr id="16" name="Graphic 8">
            <a:extLst>
              <a:ext uri="{FF2B5EF4-FFF2-40B4-BE49-F238E27FC236}">
                <a16:creationId xmlns:a16="http://schemas.microsoft.com/office/drawing/2014/main" id="{91B53ED4-67C3-2545-961B-C7D8D4E0696B}"/>
              </a:ext>
            </a:extLst>
          </p:cNvPr>
          <p:cNvSpPr/>
          <p:nvPr/>
        </p:nvSpPr>
        <p:spPr>
          <a:xfrm>
            <a:off x="609601" y="609601"/>
            <a:ext cx="613617" cy="1070436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B0FA5-CAA8-F144-AA63-57A5866F6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012" y="6050870"/>
            <a:ext cx="3009900" cy="270245"/>
          </a:xfrm>
        </p:spPr>
        <p:txBody>
          <a:bodyPr/>
          <a:lstStyle>
            <a:lvl1pPr marL="0" indent="0">
              <a:buNone/>
              <a:defRPr sz="1333" b="0"/>
            </a:lvl1pPr>
            <a:lvl2pPr marL="11853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D006772-5954-2E46-B21B-47EE6A910D95}"/>
              </a:ext>
            </a:extLst>
          </p:cNvPr>
          <p:cNvSpPr/>
          <p:nvPr userDrawn="1"/>
        </p:nvSpPr>
        <p:spPr>
          <a:xfrm>
            <a:off x="0" y="2695020"/>
            <a:ext cx="12192000" cy="3002678"/>
          </a:xfrm>
          <a:custGeom>
            <a:avLst/>
            <a:gdLst>
              <a:gd name="connsiteX0" fmla="*/ 75465 w 9155359"/>
              <a:gd name="connsiteY0" fmla="*/ 1228752 h 2254806"/>
              <a:gd name="connsiteX1" fmla="*/ 2401545 w 9155359"/>
              <a:gd name="connsiteY1" fmla="*/ 2000225 h 2254806"/>
              <a:gd name="connsiteX2" fmla="*/ 48611 w 9155359"/>
              <a:gd name="connsiteY2" fmla="*/ 1366682 h 2254806"/>
              <a:gd name="connsiteX3" fmla="*/ 0 w 9155359"/>
              <a:gd name="connsiteY3" fmla="*/ 1368140 h 2254806"/>
              <a:gd name="connsiteX4" fmla="*/ 0 w 9155359"/>
              <a:gd name="connsiteY4" fmla="*/ 1228898 h 2254806"/>
              <a:gd name="connsiteX5" fmla="*/ 0 w 9155359"/>
              <a:gd name="connsiteY5" fmla="*/ 940062 h 2254806"/>
              <a:gd name="connsiteX6" fmla="*/ 184018 w 9155359"/>
              <a:gd name="connsiteY6" fmla="*/ 959482 h 2254806"/>
              <a:gd name="connsiteX7" fmla="*/ 2339206 w 9155359"/>
              <a:gd name="connsiteY7" fmla="*/ 1953264 h 2254806"/>
              <a:gd name="connsiteX8" fmla="*/ 115341 w 9155359"/>
              <a:gd name="connsiteY8" fmla="*/ 1093334 h 2254806"/>
              <a:gd name="connsiteX9" fmla="*/ 0 w 9155359"/>
              <a:gd name="connsiteY9" fmla="*/ 1085497 h 2254806"/>
              <a:gd name="connsiteX10" fmla="*/ 5599046 w 9155359"/>
              <a:gd name="connsiteY10" fmla="*/ 904719 h 2254806"/>
              <a:gd name="connsiteX11" fmla="*/ 6485913 w 9155359"/>
              <a:gd name="connsiteY11" fmla="*/ 1214084 h 2254806"/>
              <a:gd name="connsiteX12" fmla="*/ 6485913 w 9155359"/>
              <a:gd name="connsiteY12" fmla="*/ 1214273 h 2254806"/>
              <a:gd name="connsiteX13" fmla="*/ 5262052 w 9155359"/>
              <a:gd name="connsiteY13" fmla="*/ 1389738 h 2254806"/>
              <a:gd name="connsiteX14" fmla="*/ 3948946 w 9155359"/>
              <a:gd name="connsiteY14" fmla="*/ 2070808 h 2254806"/>
              <a:gd name="connsiteX15" fmla="*/ 3030908 w 9155359"/>
              <a:gd name="connsiteY15" fmla="*/ 2249012 h 2254806"/>
              <a:gd name="connsiteX16" fmla="*/ 2401356 w 9155359"/>
              <a:gd name="connsiteY16" fmla="*/ 2000225 h 2254806"/>
              <a:gd name="connsiteX17" fmla="*/ 3424556 w 9155359"/>
              <a:gd name="connsiteY17" fmla="*/ 1849989 h 2254806"/>
              <a:gd name="connsiteX18" fmla="*/ 4734914 w 9155359"/>
              <a:gd name="connsiteY18" fmla="*/ 1115722 h 2254806"/>
              <a:gd name="connsiteX19" fmla="*/ 5599046 w 9155359"/>
              <a:gd name="connsiteY19" fmla="*/ 904719 h 2254806"/>
              <a:gd name="connsiteX20" fmla="*/ 9155359 w 9155359"/>
              <a:gd name="connsiteY20" fmla="*/ 681109 h 2254806"/>
              <a:gd name="connsiteX21" fmla="*/ 9155359 w 9155359"/>
              <a:gd name="connsiteY21" fmla="*/ 825935 h 2254806"/>
              <a:gd name="connsiteX22" fmla="*/ 9149737 w 9155359"/>
              <a:gd name="connsiteY22" fmla="*/ 860604 h 2254806"/>
              <a:gd name="connsiteX23" fmla="*/ 8219858 w 9155359"/>
              <a:gd name="connsiteY23" fmla="*/ 1354116 h 2254806"/>
              <a:gd name="connsiteX24" fmla="*/ 6835032 w 9155359"/>
              <a:gd name="connsiteY24" fmla="*/ 1469107 h 2254806"/>
              <a:gd name="connsiteX25" fmla="*/ 8199299 w 9155359"/>
              <a:gd name="connsiteY25" fmla="*/ 1236288 h 2254806"/>
              <a:gd name="connsiteX26" fmla="*/ 0 w 9155359"/>
              <a:gd name="connsiteY26" fmla="*/ 642868 h 2254806"/>
              <a:gd name="connsiteX27" fmla="*/ 230952 w 9155359"/>
              <a:gd name="connsiteY27" fmla="*/ 668304 h 2254806"/>
              <a:gd name="connsiteX28" fmla="*/ 2292119 w 9155359"/>
              <a:gd name="connsiteY28" fmla="*/ 1900446 h 2254806"/>
              <a:gd name="connsiteX29" fmla="*/ 206890 w 9155359"/>
              <a:gd name="connsiteY29" fmla="*/ 813882 h 2254806"/>
              <a:gd name="connsiteX30" fmla="*/ 0 w 9155359"/>
              <a:gd name="connsiteY30" fmla="*/ 791487 h 2254806"/>
              <a:gd name="connsiteX31" fmla="*/ 9155359 w 9155359"/>
              <a:gd name="connsiteY31" fmla="*/ 337384 h 2254806"/>
              <a:gd name="connsiteX32" fmla="*/ 9155359 w 9155359"/>
              <a:gd name="connsiteY32" fmla="*/ 508809 h 2254806"/>
              <a:gd name="connsiteX33" fmla="*/ 7983195 w 9155359"/>
              <a:gd name="connsiteY33" fmla="*/ 1238557 h 2254806"/>
              <a:gd name="connsiteX34" fmla="*/ 6686100 w 9155359"/>
              <a:gd name="connsiteY34" fmla="*/ 1350808 h 2254806"/>
              <a:gd name="connsiteX35" fmla="*/ 7924457 w 9155359"/>
              <a:gd name="connsiteY35" fmla="*/ 1139061 h 2254806"/>
              <a:gd name="connsiteX36" fmla="*/ 9133957 w 9155359"/>
              <a:gd name="connsiteY36" fmla="*/ 351217 h 2254806"/>
              <a:gd name="connsiteX37" fmla="*/ 9155359 w 9155359"/>
              <a:gd name="connsiteY37" fmla="*/ 0 h 2254806"/>
              <a:gd name="connsiteX38" fmla="*/ 9155359 w 9155359"/>
              <a:gd name="connsiteY38" fmla="*/ 170058 h 2254806"/>
              <a:gd name="connsiteX39" fmla="*/ 9141500 w 9155359"/>
              <a:gd name="connsiteY39" fmla="*/ 179667 h 2254806"/>
              <a:gd name="connsiteX40" fmla="*/ 7681351 w 9155359"/>
              <a:gd name="connsiteY40" fmla="*/ 1168541 h 2254806"/>
              <a:gd name="connsiteX41" fmla="*/ 6485913 w 9155359"/>
              <a:gd name="connsiteY41" fmla="*/ 1214084 h 2254806"/>
              <a:gd name="connsiteX42" fmla="*/ 7643740 w 9155359"/>
              <a:gd name="connsiteY42" fmla="*/ 1057139 h 2254806"/>
              <a:gd name="connsiteX43" fmla="*/ 8830271 w 9155359"/>
              <a:gd name="connsiteY43" fmla="*/ 227534 h 22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155359" h="2254806">
                <a:moveTo>
                  <a:pt x="75465" y="1228752"/>
                </a:moveTo>
                <a:cubicBezTo>
                  <a:pt x="976487" y="1264591"/>
                  <a:pt x="1657416" y="1843345"/>
                  <a:pt x="2401545" y="2000225"/>
                </a:cubicBezTo>
                <a:cubicBezTo>
                  <a:pt x="1604124" y="1924487"/>
                  <a:pt x="931939" y="1377046"/>
                  <a:pt x="48611" y="1366682"/>
                </a:cubicBezTo>
                <a:lnTo>
                  <a:pt x="0" y="1368140"/>
                </a:lnTo>
                <a:lnTo>
                  <a:pt x="0" y="1228898"/>
                </a:lnTo>
                <a:close/>
                <a:moveTo>
                  <a:pt x="0" y="940062"/>
                </a:moveTo>
                <a:lnTo>
                  <a:pt x="184018" y="959482"/>
                </a:lnTo>
                <a:cubicBezTo>
                  <a:pt x="1352510" y="1119149"/>
                  <a:pt x="1773248" y="1724721"/>
                  <a:pt x="2339206" y="1953264"/>
                </a:cubicBezTo>
                <a:cubicBezTo>
                  <a:pt x="1805401" y="1820568"/>
                  <a:pt x="1092319" y="1197068"/>
                  <a:pt x="115341" y="1093334"/>
                </a:cubicBezTo>
                <a:lnTo>
                  <a:pt x="0" y="1085497"/>
                </a:lnTo>
                <a:close/>
                <a:moveTo>
                  <a:pt x="5599046" y="904719"/>
                </a:moveTo>
                <a:cubicBezTo>
                  <a:pt x="5920596" y="903360"/>
                  <a:pt x="6245935" y="988730"/>
                  <a:pt x="6485913" y="1214084"/>
                </a:cubicBezTo>
                <a:lnTo>
                  <a:pt x="6485913" y="1214273"/>
                </a:lnTo>
                <a:cubicBezTo>
                  <a:pt x="6202638" y="1101927"/>
                  <a:pt x="5676165" y="1130179"/>
                  <a:pt x="5262052" y="1389738"/>
                </a:cubicBezTo>
                <a:lnTo>
                  <a:pt x="3948946" y="2070808"/>
                </a:lnTo>
                <a:cubicBezTo>
                  <a:pt x="3630711" y="2220098"/>
                  <a:pt x="3318635" y="2273768"/>
                  <a:pt x="3030908" y="2249012"/>
                </a:cubicBezTo>
                <a:cubicBezTo>
                  <a:pt x="2789792" y="2228319"/>
                  <a:pt x="2592068" y="2137233"/>
                  <a:pt x="2401356" y="2000225"/>
                </a:cubicBezTo>
                <a:cubicBezTo>
                  <a:pt x="2886334" y="2054272"/>
                  <a:pt x="3114374" y="1993988"/>
                  <a:pt x="3424556" y="1849989"/>
                </a:cubicBezTo>
                <a:lnTo>
                  <a:pt x="4734914" y="1115722"/>
                </a:lnTo>
                <a:cubicBezTo>
                  <a:pt x="4959734" y="994163"/>
                  <a:pt x="5277495" y="906077"/>
                  <a:pt x="5599046" y="904719"/>
                </a:cubicBezTo>
                <a:close/>
                <a:moveTo>
                  <a:pt x="9155359" y="681109"/>
                </a:moveTo>
                <a:lnTo>
                  <a:pt x="9155359" y="825935"/>
                </a:lnTo>
                <a:lnTo>
                  <a:pt x="9149737" y="860604"/>
                </a:lnTo>
                <a:lnTo>
                  <a:pt x="8219858" y="1354116"/>
                </a:lnTo>
                <a:cubicBezTo>
                  <a:pt x="7594000" y="1653170"/>
                  <a:pt x="7239102" y="1699848"/>
                  <a:pt x="6835032" y="1469107"/>
                </a:cubicBezTo>
                <a:cubicBezTo>
                  <a:pt x="7306273" y="1640037"/>
                  <a:pt x="7708921" y="1496699"/>
                  <a:pt x="8199299" y="1236288"/>
                </a:cubicBezTo>
                <a:close/>
                <a:moveTo>
                  <a:pt x="0" y="642868"/>
                </a:moveTo>
                <a:lnTo>
                  <a:pt x="230952" y="668304"/>
                </a:lnTo>
                <a:cubicBezTo>
                  <a:pt x="1395259" y="838661"/>
                  <a:pt x="1782030" y="1534068"/>
                  <a:pt x="2292119" y="1900446"/>
                </a:cubicBezTo>
                <a:cubicBezTo>
                  <a:pt x="1732557" y="1631332"/>
                  <a:pt x="1367925" y="979209"/>
                  <a:pt x="206890" y="813882"/>
                </a:cubicBezTo>
                <a:lnTo>
                  <a:pt x="0" y="791487"/>
                </a:lnTo>
                <a:close/>
                <a:moveTo>
                  <a:pt x="9155359" y="337384"/>
                </a:moveTo>
                <a:lnTo>
                  <a:pt x="9155359" y="508809"/>
                </a:lnTo>
                <a:lnTo>
                  <a:pt x="7983195" y="1238557"/>
                </a:lnTo>
                <a:cubicBezTo>
                  <a:pt x="7595611" y="1471658"/>
                  <a:pt x="7113571" y="1598556"/>
                  <a:pt x="6686100" y="1350808"/>
                </a:cubicBezTo>
                <a:cubicBezTo>
                  <a:pt x="7023567" y="1458336"/>
                  <a:pt x="7467901" y="1455880"/>
                  <a:pt x="7924457" y="1139061"/>
                </a:cubicBezTo>
                <a:cubicBezTo>
                  <a:pt x="8036457" y="1061215"/>
                  <a:pt x="8837502" y="542863"/>
                  <a:pt x="9133957" y="351217"/>
                </a:cubicBezTo>
                <a:close/>
                <a:moveTo>
                  <a:pt x="9155359" y="0"/>
                </a:moveTo>
                <a:lnTo>
                  <a:pt x="9155359" y="170058"/>
                </a:lnTo>
                <a:lnTo>
                  <a:pt x="9141500" y="179667"/>
                </a:lnTo>
                <a:cubicBezTo>
                  <a:pt x="8781210" y="429322"/>
                  <a:pt x="7808517" y="1101366"/>
                  <a:pt x="7681351" y="1168541"/>
                </a:cubicBezTo>
                <a:cubicBezTo>
                  <a:pt x="7524840" y="1251218"/>
                  <a:pt x="7059473" y="1527690"/>
                  <a:pt x="6485913" y="1214084"/>
                </a:cubicBezTo>
                <a:cubicBezTo>
                  <a:pt x="6878708" y="1376793"/>
                  <a:pt x="7309779" y="1286840"/>
                  <a:pt x="7643740" y="1057139"/>
                </a:cubicBezTo>
                <a:lnTo>
                  <a:pt x="8830271" y="227534"/>
                </a:lnTo>
                <a:close/>
              </a:path>
            </a:pathLst>
          </a:custGeom>
          <a:solidFill>
            <a:srgbClr val="002677"/>
          </a:solidFill>
          <a:ln w="91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6EE9BB-0463-5542-8804-58C40F927758}"/>
              </a:ext>
            </a:extLst>
          </p:cNvPr>
          <p:cNvSpPr/>
          <p:nvPr userDrawn="1"/>
        </p:nvSpPr>
        <p:spPr>
          <a:xfrm>
            <a:off x="11579882" y="6055683"/>
            <a:ext cx="57752" cy="57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4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0470" y="6241565"/>
            <a:ext cx="327386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872" y="1862937"/>
            <a:ext cx="5364480" cy="4105740"/>
          </a:xfrm>
        </p:spPr>
        <p:txBody>
          <a:bodyPr/>
          <a:lstStyle>
            <a:lvl1pPr marL="152396" indent="-152396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tabLst/>
              <a:defRPr sz="1900"/>
            </a:lvl1pPr>
            <a:lvl2pPr marL="289977" indent="-120648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900"/>
            </a:lvl2pPr>
            <a:lvl3pPr marL="416974" indent="-11853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600"/>
            </a:lvl3pPr>
            <a:lvl4pPr marL="537620" indent="-101597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500"/>
            </a:lvl4pPr>
            <a:lvl5pPr marL="675200" indent="-11218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107A685-91FA-EF46-BCA6-7D2780198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7920" y="1862937"/>
            <a:ext cx="5364480" cy="4105740"/>
          </a:xfrm>
        </p:spPr>
        <p:txBody>
          <a:bodyPr/>
          <a:lstStyle>
            <a:lvl1pPr marL="152396" indent="-152396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tabLst/>
              <a:defRPr sz="1900"/>
            </a:lvl1pPr>
            <a:lvl2pPr marL="289977" indent="-120648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900"/>
            </a:lvl2pPr>
            <a:lvl3pPr marL="416974" indent="-11853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600"/>
            </a:lvl3pPr>
            <a:lvl4pPr marL="537620" indent="-101597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500"/>
            </a:lvl4pPr>
            <a:lvl5pPr marL="675200" indent="-11218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029EA9-40C9-BA4E-A674-96547D8CB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233" y="469286"/>
            <a:ext cx="11082528" cy="1094471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/>
            </a:lvl1pPr>
          </a:lstStyle>
          <a:p>
            <a:pPr lvl="0"/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1016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yout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96" y="469286"/>
            <a:ext cx="11097749" cy="1096841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62" y="6244227"/>
            <a:ext cx="470647" cy="377952"/>
          </a:xfrm>
        </p:spPr>
        <p:txBody>
          <a:bodyPr/>
          <a:lstStyle>
            <a:lvl1pPr>
              <a:defRPr sz="1067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9D6CC0-54C1-DF41-9D85-A9549CADD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12" y="5693822"/>
            <a:ext cx="10766069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9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96D0A15-2CF4-DA40-BF58-852272C3CF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080549" y="527327"/>
            <a:ext cx="4267200" cy="258532"/>
          </a:xfrm>
          <a:prstGeom prst="rect">
            <a:avLst/>
          </a:prstGeom>
        </p:spPr>
        <p:txBody>
          <a:bodyPr wrap="square" rIns="457200" anchor="ctr">
            <a:spAutoFit/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1EA24B-5EA2-AB43-8C64-595AAF7220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111" y="3975024"/>
            <a:ext cx="4462272" cy="1658837"/>
          </a:xfrm>
        </p:spPr>
        <p:txBody>
          <a:bodyPr/>
          <a:lstStyle>
            <a:lvl1pPr marL="118530" marR="0" indent="-11853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16086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118530" marR="0" lvl="0" indent="-11853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118530" marR="0" lvl="0" indent="-11853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118530" marR="0" lvl="0" indent="-11853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8FD2D1-54D0-384D-B6C4-1ADF79A1F6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8111" y="3624052"/>
            <a:ext cx="4462272" cy="3809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A3CFA97-B918-A243-8347-81ABE5965E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98743" y="3975024"/>
            <a:ext cx="4462272" cy="1658837"/>
          </a:xfrm>
        </p:spPr>
        <p:txBody>
          <a:bodyPr/>
          <a:lstStyle>
            <a:lvl1pPr marL="118530" marR="0" indent="-11853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16086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118530" marR="0" lvl="0" indent="-11853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118530" marR="0" lvl="0" indent="-11853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118530" marR="0" lvl="0" indent="-11853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1222A9A-C729-754A-AB5B-7F8262F611A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98743" y="3624052"/>
            <a:ext cx="4462272" cy="3809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4801EFD-7446-8E4E-AAEF-5C8D10FA2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4692" y="6242305"/>
            <a:ext cx="32777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0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96" y="469285"/>
            <a:ext cx="11097749" cy="1056387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62" y="6244227"/>
            <a:ext cx="470647" cy="377952"/>
          </a:xfrm>
        </p:spPr>
        <p:txBody>
          <a:bodyPr/>
          <a:lstStyle>
            <a:lvl1pPr>
              <a:defRPr sz="1067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9D6CC0-54C1-DF41-9D85-A9549CADD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12" y="5693822"/>
            <a:ext cx="10766069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9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96D0A15-2CF4-DA40-BF58-852272C3CF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080549" y="527327"/>
            <a:ext cx="4267200" cy="258532"/>
          </a:xfrm>
          <a:prstGeom prst="rect">
            <a:avLst/>
          </a:prstGeom>
        </p:spPr>
        <p:txBody>
          <a:bodyPr wrap="square" rIns="457200" anchor="ctr">
            <a:spAutoFit/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D270908A-23D5-CD43-8692-062EB0F4A7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03347" y="2999232"/>
            <a:ext cx="11230899" cy="2680157"/>
          </a:xfrm>
          <a:noFill/>
        </p:spPr>
        <p:txBody>
          <a:bodyPr lIns="228600" tIns="54864" rIns="228600" bIns="0"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91CB174-5B4E-3040-9C32-90B63AD71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0558" y="6241565"/>
            <a:ext cx="3282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6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4" y="469286"/>
            <a:ext cx="11096132" cy="633457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62" y="6244227"/>
            <a:ext cx="470647" cy="377952"/>
          </a:xfrm>
        </p:spPr>
        <p:txBody>
          <a:bodyPr/>
          <a:lstStyle>
            <a:lvl1pPr>
              <a:defRPr sz="1067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11" y="5693822"/>
            <a:ext cx="11072348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9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8412AE7-14E8-314D-8735-18215A59D22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9600" y="1658112"/>
            <a:ext cx="10972800" cy="403555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757D4EE-7E0C-E842-839C-0E9231F5B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0558" y="6241565"/>
            <a:ext cx="328496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3692912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3" y="469286"/>
            <a:ext cx="5364480" cy="1096841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828800"/>
            <a:ext cx="5364480" cy="3864696"/>
          </a:xfrm>
        </p:spPr>
        <p:txBody>
          <a:bodyPr/>
          <a:lstStyle>
            <a:lvl1pPr marL="122764" indent="-122764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tabLst/>
              <a:defRPr sz="1900">
                <a:solidFill>
                  <a:schemeClr val="accent1"/>
                </a:solidFill>
              </a:defRPr>
            </a:lvl1pPr>
            <a:lvl2pPr marL="268811" indent="-11006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>
                <a:solidFill>
                  <a:schemeClr val="accent1"/>
                </a:solidFill>
              </a:defRPr>
            </a:lvl2pPr>
            <a:lvl3pPr marL="408507" indent="-11853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600">
                <a:solidFill>
                  <a:schemeClr val="accent1"/>
                </a:solidFill>
              </a:defRPr>
            </a:lvl3pPr>
            <a:lvl4pPr marL="527037" indent="-1079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>
                <a:solidFill>
                  <a:schemeClr val="accent1"/>
                </a:solidFill>
              </a:defRPr>
            </a:lvl4pPr>
            <a:lvl5pPr marL="666734" indent="-11853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12" y="5693822"/>
            <a:ext cx="536448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9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2619" y="1"/>
            <a:ext cx="5979381" cy="6857999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A237B01-3300-A94F-955A-022A5B7FC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6345" y="6241565"/>
            <a:ext cx="3282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62" y="6244227"/>
            <a:ext cx="470647" cy="377952"/>
          </a:xfrm>
        </p:spPr>
        <p:txBody>
          <a:bodyPr/>
          <a:lstStyle>
            <a:lvl1pPr>
              <a:defRPr sz="1067">
                <a:solidFill>
                  <a:schemeClr val="bg2"/>
                </a:solidFill>
              </a:defRPr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42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4" y="469286"/>
            <a:ext cx="11096132" cy="633457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62" y="6244227"/>
            <a:ext cx="470647" cy="377952"/>
          </a:xfrm>
        </p:spPr>
        <p:txBody>
          <a:bodyPr/>
          <a:lstStyle>
            <a:lvl1pPr>
              <a:defRPr sz="1067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12" y="5693822"/>
            <a:ext cx="536448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9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2619" y="1462618"/>
            <a:ext cx="5369781" cy="4596329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3F8211-32E1-A14E-9058-DC97027391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9872" y="1462617"/>
            <a:ext cx="5364480" cy="4231204"/>
          </a:xfrm>
        </p:spPr>
        <p:txBody>
          <a:bodyPr/>
          <a:lstStyle>
            <a:lvl1pPr marL="122764" indent="-122764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tabLst/>
              <a:defRPr sz="1900">
                <a:solidFill>
                  <a:schemeClr val="accent1"/>
                </a:solidFill>
              </a:defRPr>
            </a:lvl1pPr>
            <a:lvl2pPr marL="268811" indent="-12276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>
                <a:solidFill>
                  <a:schemeClr val="accent1"/>
                </a:solidFill>
              </a:defRPr>
            </a:lvl2pPr>
            <a:lvl3pPr marL="387341" indent="-1079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600">
                <a:solidFill>
                  <a:schemeClr val="accent1"/>
                </a:solidFill>
              </a:defRPr>
            </a:lvl3pPr>
            <a:lvl4pPr marL="505871" indent="-11853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>
                <a:solidFill>
                  <a:schemeClr val="accent1"/>
                </a:solidFill>
              </a:defRPr>
            </a:lvl4pPr>
            <a:lvl5pPr marL="613818" indent="-9736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1101829-B714-6E46-BE01-D5626AC18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6345" y="6241565"/>
            <a:ext cx="3282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31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, and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62" y="6244227"/>
            <a:ext cx="470647" cy="377952"/>
          </a:xfrm>
        </p:spPr>
        <p:txBody>
          <a:bodyPr/>
          <a:lstStyle>
            <a:lvl1pPr>
              <a:defRPr sz="1067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12" y="5693822"/>
            <a:ext cx="536448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9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2619" y="1827743"/>
            <a:ext cx="5369781" cy="4231204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3F8211-32E1-A14E-9058-DC97027391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9872" y="1828802"/>
            <a:ext cx="5364480" cy="3865021"/>
          </a:xfrm>
        </p:spPr>
        <p:txBody>
          <a:bodyPr/>
          <a:lstStyle>
            <a:lvl1pPr marL="122764" indent="-122764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tabLst/>
              <a:defRPr sz="1900">
                <a:solidFill>
                  <a:schemeClr val="accent1"/>
                </a:solidFill>
              </a:defRPr>
            </a:lvl1pPr>
            <a:lvl2pPr marL="268811" indent="-12276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>
                <a:solidFill>
                  <a:schemeClr val="accent1"/>
                </a:solidFill>
              </a:defRPr>
            </a:lvl2pPr>
            <a:lvl3pPr marL="387341" indent="-1079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600">
                <a:solidFill>
                  <a:schemeClr val="accent1"/>
                </a:solidFill>
              </a:defRPr>
            </a:lvl3pPr>
            <a:lvl4pPr marL="505871" indent="-11853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>
                <a:solidFill>
                  <a:schemeClr val="accent1"/>
                </a:solidFill>
              </a:defRPr>
            </a:lvl4pPr>
            <a:lvl5pPr marL="613818" indent="-9736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5pPr>
          </a:lstStyle>
          <a:p>
            <a:pPr marL="122764" marR="0" lvl="0" indent="-122764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1101829-B714-6E46-BE01-D5626AC18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6345" y="6241565"/>
            <a:ext cx="3282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556004-769B-824A-A347-C2C035D1BB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233" y="469286"/>
            <a:ext cx="11082528" cy="1096841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2286615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AF59D-8535-1140-B29B-79BC2486FF7B}"/>
              </a:ext>
            </a:extLst>
          </p:cNvPr>
          <p:cNvSpPr/>
          <p:nvPr userDrawn="1"/>
        </p:nvSpPr>
        <p:spPr>
          <a:xfrm>
            <a:off x="6989230" y="1577425"/>
            <a:ext cx="4604249" cy="3014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4" y="469286"/>
            <a:ext cx="11096132" cy="633457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462618"/>
            <a:ext cx="5364480" cy="4225577"/>
          </a:xfrm>
        </p:spPr>
        <p:txBody>
          <a:bodyPr/>
          <a:lstStyle>
            <a:lvl1pPr marL="122764" indent="-122764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tabLst/>
              <a:defRPr sz="1900">
                <a:solidFill>
                  <a:schemeClr val="accent1"/>
                </a:solidFill>
                <a:latin typeface="+mn-lt"/>
              </a:defRPr>
            </a:lvl1pPr>
            <a:lvl2pPr marL="268811" indent="-12911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>
                <a:solidFill>
                  <a:schemeClr val="accent1"/>
                </a:solidFill>
                <a:latin typeface="+mn-lt"/>
              </a:defRPr>
            </a:lvl2pPr>
            <a:lvl3pPr marL="397923" indent="-11853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600">
                <a:solidFill>
                  <a:schemeClr val="accent1"/>
                </a:solidFill>
                <a:latin typeface="+mn-lt"/>
              </a:defRPr>
            </a:lvl3pPr>
            <a:lvl4pPr marL="527037" indent="-12911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>
                <a:solidFill>
                  <a:schemeClr val="accent1"/>
                </a:solidFill>
                <a:latin typeface="+mn-lt"/>
              </a:defRPr>
            </a:lvl4pPr>
            <a:lvl5pPr marL="666734" indent="-12911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62" y="6244227"/>
            <a:ext cx="470647" cy="377952"/>
          </a:xfrm>
        </p:spPr>
        <p:txBody>
          <a:bodyPr/>
          <a:lstStyle>
            <a:lvl1pPr>
              <a:defRPr sz="1067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10" y="5693822"/>
            <a:ext cx="536448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9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8FF7021F-BE12-C345-B1FB-F328D09E0C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26515" y="1746568"/>
            <a:ext cx="4325259" cy="2845835"/>
          </a:xfrm>
        </p:spPr>
        <p:txBody>
          <a:bodyPr/>
          <a:lstStyle>
            <a:lvl1pPr marL="0" indent="0" algn="l">
              <a:buNone/>
              <a:defRPr sz="2667"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60863" indent="0">
              <a:buNone/>
              <a:defRPr sz="9600">
                <a:latin typeface="Georgia" panose="02040502050405020303" pitchFamily="18" charset="0"/>
              </a:defRPr>
            </a:lvl2pPr>
            <a:lvl3pPr marL="391574" indent="0">
              <a:buNone/>
              <a:defRPr sz="9600">
                <a:latin typeface="Georgia" panose="02040502050405020303" pitchFamily="18" charset="0"/>
              </a:defRPr>
            </a:lvl3pPr>
            <a:lvl4pPr marL="539736" indent="0">
              <a:buNone/>
              <a:defRPr sz="9600">
                <a:latin typeface="Georgia" panose="02040502050405020303" pitchFamily="18" charset="0"/>
              </a:defRPr>
            </a:lvl4pPr>
            <a:lvl5pPr marL="770447" indent="0">
              <a:buNone/>
              <a:defRPr sz="9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D672EDB-2656-3845-AED8-A0E11A74F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6346" y="6241565"/>
            <a:ext cx="328182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7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 line), content,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AF59D-8535-1140-B29B-79BC2486FF7B}"/>
              </a:ext>
            </a:extLst>
          </p:cNvPr>
          <p:cNvSpPr/>
          <p:nvPr userDrawn="1"/>
        </p:nvSpPr>
        <p:spPr>
          <a:xfrm>
            <a:off x="6989230" y="1959612"/>
            <a:ext cx="4604249" cy="3014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62" y="6244227"/>
            <a:ext cx="470647" cy="377952"/>
          </a:xfrm>
        </p:spPr>
        <p:txBody>
          <a:bodyPr/>
          <a:lstStyle>
            <a:lvl1pPr>
              <a:defRPr sz="1067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10" y="5693822"/>
            <a:ext cx="536448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9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8FF7021F-BE12-C345-B1FB-F328D09E0C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26515" y="2128754"/>
            <a:ext cx="4325259" cy="2845835"/>
          </a:xfrm>
        </p:spPr>
        <p:txBody>
          <a:bodyPr/>
          <a:lstStyle>
            <a:lvl1pPr marL="0" indent="0" algn="l">
              <a:buNone/>
              <a:defRPr sz="2667"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60863" indent="0">
              <a:buNone/>
              <a:defRPr sz="9600">
                <a:latin typeface="Georgia" panose="02040502050405020303" pitchFamily="18" charset="0"/>
              </a:defRPr>
            </a:lvl2pPr>
            <a:lvl3pPr marL="391574" indent="0">
              <a:buNone/>
              <a:defRPr sz="9600">
                <a:latin typeface="Georgia" panose="02040502050405020303" pitchFamily="18" charset="0"/>
              </a:defRPr>
            </a:lvl3pPr>
            <a:lvl4pPr marL="539736" indent="0">
              <a:buNone/>
              <a:defRPr sz="9600">
                <a:latin typeface="Georgia" panose="02040502050405020303" pitchFamily="18" charset="0"/>
              </a:defRPr>
            </a:lvl4pPr>
            <a:lvl5pPr marL="770447" indent="0">
              <a:buNone/>
              <a:defRPr sz="9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D672EDB-2656-3845-AED8-A0E11A74F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6346" y="6241565"/>
            <a:ext cx="328182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16490D-0665-6F4D-9A29-A4051903B1F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9872" y="1828800"/>
            <a:ext cx="5364480" cy="3865021"/>
          </a:xfrm>
        </p:spPr>
        <p:txBody>
          <a:bodyPr/>
          <a:lstStyle>
            <a:lvl1pPr marL="122764" indent="-122764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tabLst/>
              <a:defRPr sz="1900">
                <a:solidFill>
                  <a:schemeClr val="accent1"/>
                </a:solidFill>
              </a:defRPr>
            </a:lvl1pPr>
            <a:lvl2pPr marL="268811" indent="-12276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>
                <a:solidFill>
                  <a:schemeClr val="accent1"/>
                </a:solidFill>
              </a:defRPr>
            </a:lvl2pPr>
            <a:lvl3pPr marL="387341" indent="-1079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600">
                <a:solidFill>
                  <a:schemeClr val="accent1"/>
                </a:solidFill>
              </a:defRPr>
            </a:lvl3pPr>
            <a:lvl4pPr marL="505871" indent="-11853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>
                <a:solidFill>
                  <a:schemeClr val="accent1"/>
                </a:solidFill>
              </a:defRPr>
            </a:lvl4pPr>
            <a:lvl5pPr marL="613818" indent="-9736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5pPr>
          </a:lstStyle>
          <a:p>
            <a:pPr marL="122764" marR="0" lvl="0" indent="-122764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AA5499-0B30-3845-8F4C-708EA8732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233" y="469286"/>
            <a:ext cx="11082528" cy="1096841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3882154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4" y="469286"/>
            <a:ext cx="11096132" cy="633457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62" y="6244227"/>
            <a:ext cx="470647" cy="377952"/>
          </a:xfrm>
        </p:spPr>
        <p:txBody>
          <a:bodyPr/>
          <a:lstStyle>
            <a:lvl1pPr>
              <a:defRPr sz="1067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11" y="5693822"/>
            <a:ext cx="11072348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9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00800" y="1426464"/>
            <a:ext cx="5181600" cy="4291584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84C915-AEBA-9E46-B545-D476DC3D7F8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9872" y="1462617"/>
            <a:ext cx="5364480" cy="4231204"/>
          </a:xfrm>
        </p:spPr>
        <p:txBody>
          <a:bodyPr/>
          <a:lstStyle>
            <a:lvl1pPr marL="122764" indent="-122764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tabLst/>
              <a:defRPr sz="1900">
                <a:solidFill>
                  <a:schemeClr val="accent1"/>
                </a:solidFill>
              </a:defRPr>
            </a:lvl1pPr>
            <a:lvl2pPr marL="268811" indent="-12276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>
                <a:solidFill>
                  <a:schemeClr val="accent1"/>
                </a:solidFill>
              </a:defRPr>
            </a:lvl2pPr>
            <a:lvl3pPr marL="387341" indent="-1079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600">
                <a:solidFill>
                  <a:schemeClr val="accent1"/>
                </a:solidFill>
              </a:defRPr>
            </a:lvl3pPr>
            <a:lvl4pPr marL="505871" indent="-11853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>
                <a:solidFill>
                  <a:schemeClr val="accent1"/>
                </a:solidFill>
              </a:defRPr>
            </a:lvl4pPr>
            <a:lvl5pPr marL="613818" indent="-9736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593C8B9C-2327-2A43-9C91-A40CC38C2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6345" y="6241565"/>
            <a:ext cx="3282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3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2 – l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266007" y="343594"/>
            <a:ext cx="1429789" cy="1773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E9E003C7-C225-0140-9146-8A8816EF7A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79384"/>
          </a:xfrm>
          <a:custGeom>
            <a:avLst/>
            <a:gdLst>
              <a:gd name="connsiteX0" fmla="*/ 653749 w 9144000"/>
              <a:gd name="connsiteY0" fmla="*/ 573726 h 3284538"/>
              <a:gd name="connsiteX1" fmla="*/ 457200 w 9144000"/>
              <a:gd name="connsiteY1" fmla="*/ 662929 h 3284538"/>
              <a:gd name="connsiteX2" fmla="*/ 457200 w 9144000"/>
              <a:gd name="connsiteY2" fmla="*/ 1003131 h 3284538"/>
              <a:gd name="connsiteX3" fmla="*/ 557872 w 9144000"/>
              <a:gd name="connsiteY3" fmla="*/ 1111620 h 3284538"/>
              <a:gd name="connsiteX4" fmla="*/ 653749 w 9144000"/>
              <a:gd name="connsiteY4" fmla="*/ 992951 h 3284538"/>
              <a:gd name="connsiteX5" fmla="*/ 740039 w 9144000"/>
              <a:gd name="connsiteY5" fmla="*/ 534884 h 3284538"/>
              <a:gd name="connsiteX6" fmla="*/ 695296 w 9144000"/>
              <a:gd name="connsiteY6" fmla="*/ 556314 h 3284538"/>
              <a:gd name="connsiteX7" fmla="*/ 695296 w 9144000"/>
              <a:gd name="connsiteY7" fmla="*/ 980897 h 3284538"/>
              <a:gd name="connsiteX8" fmla="*/ 567459 w 9144000"/>
              <a:gd name="connsiteY8" fmla="*/ 1138944 h 3284538"/>
              <a:gd name="connsiteX9" fmla="*/ 500345 w 9144000"/>
              <a:gd name="connsiteY9" fmla="*/ 1126889 h 3284538"/>
              <a:gd name="connsiteX10" fmla="*/ 597554 w 9144000"/>
              <a:gd name="connsiteY10" fmla="*/ 1161177 h 3284538"/>
              <a:gd name="connsiteX11" fmla="*/ 740039 w 9144000"/>
              <a:gd name="connsiteY11" fmla="*/ 974200 h 3284538"/>
              <a:gd name="connsiteX12" fmla="*/ 827927 w 9144000"/>
              <a:gd name="connsiteY12" fmla="*/ 496310 h 3284538"/>
              <a:gd name="connsiteX13" fmla="*/ 782652 w 9144000"/>
              <a:gd name="connsiteY13" fmla="*/ 517740 h 3284538"/>
              <a:gd name="connsiteX14" fmla="*/ 782652 w 9144000"/>
              <a:gd name="connsiteY14" fmla="*/ 978486 h 3284538"/>
              <a:gd name="connsiteX15" fmla="*/ 612735 w 9144000"/>
              <a:gd name="connsiteY15" fmla="*/ 1187965 h 3284538"/>
              <a:gd name="connsiteX16" fmla="*/ 532304 w 9144000"/>
              <a:gd name="connsiteY16" fmla="*/ 1172428 h 3284538"/>
              <a:gd name="connsiteX17" fmla="*/ 644694 w 9144000"/>
              <a:gd name="connsiteY17" fmla="*/ 1212074 h 3284538"/>
              <a:gd name="connsiteX18" fmla="*/ 827927 w 9144000"/>
              <a:gd name="connsiteY18" fmla="*/ 982236 h 3284538"/>
              <a:gd name="connsiteX19" fmla="*/ 917413 w 9144000"/>
              <a:gd name="connsiteY19" fmla="*/ 457200 h 3284538"/>
              <a:gd name="connsiteX20" fmla="*/ 871072 w 9144000"/>
              <a:gd name="connsiteY20" fmla="*/ 479166 h 3284538"/>
              <a:gd name="connsiteX21" fmla="*/ 871072 w 9144000"/>
              <a:gd name="connsiteY21" fmla="*/ 980093 h 3284538"/>
              <a:gd name="connsiteX22" fmla="*/ 665468 w 9144000"/>
              <a:gd name="connsiteY22" fmla="*/ 1236718 h 3284538"/>
              <a:gd name="connsiteX23" fmla="*/ 585037 w 9144000"/>
              <a:gd name="connsiteY23" fmla="*/ 1223324 h 3284538"/>
              <a:gd name="connsiteX24" fmla="*/ 704884 w 9144000"/>
              <a:gd name="connsiteY24" fmla="*/ 1260023 h 3284538"/>
              <a:gd name="connsiteX25" fmla="*/ 917413 w 9144000"/>
              <a:gd name="connsiteY25" fmla="*/ 988933 h 3284538"/>
              <a:gd name="connsiteX26" fmla="*/ 0 w 9144000"/>
              <a:gd name="connsiteY26" fmla="*/ 0 h 3284538"/>
              <a:gd name="connsiteX27" fmla="*/ 9144000 w 9144000"/>
              <a:gd name="connsiteY27" fmla="*/ 0 h 3284538"/>
              <a:gd name="connsiteX28" fmla="*/ 9144000 w 9144000"/>
              <a:gd name="connsiteY28" fmla="*/ 3284538 h 3284538"/>
              <a:gd name="connsiteX29" fmla="*/ 6596284 w 9144000"/>
              <a:gd name="connsiteY29" fmla="*/ 3284538 h 3284538"/>
              <a:gd name="connsiteX30" fmla="*/ 6866309 w 9144000"/>
              <a:gd name="connsiteY30" fmla="*/ 2791851 h 3284538"/>
              <a:gd name="connsiteX31" fmla="*/ 4635550 w 9144000"/>
              <a:gd name="connsiteY31" fmla="*/ 2791851 h 3284538"/>
              <a:gd name="connsiteX32" fmla="*/ 2230759 w 9144000"/>
              <a:gd name="connsiteY32" fmla="*/ 2791851 h 3284538"/>
              <a:gd name="connsiteX33" fmla="*/ 0 w 9144000"/>
              <a:gd name="connsiteY33" fmla="*/ 2791851 h 328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144000" h="3284538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284538"/>
                </a:lnTo>
                <a:lnTo>
                  <a:pt x="6596284" y="3284538"/>
                </a:lnTo>
                <a:lnTo>
                  <a:pt x="6866309" y="2791851"/>
                </a:lnTo>
                <a:lnTo>
                  <a:pt x="4635550" y="2791851"/>
                </a:lnTo>
                <a:lnTo>
                  <a:pt x="2230759" y="2791851"/>
                </a:lnTo>
                <a:lnTo>
                  <a:pt x="0" y="279185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59709CE-7BDA-5B48-9A86-C3E223C68F97}"/>
              </a:ext>
            </a:extLst>
          </p:cNvPr>
          <p:cNvSpPr/>
          <p:nvPr userDrawn="1"/>
        </p:nvSpPr>
        <p:spPr>
          <a:xfrm>
            <a:off x="-15523" y="3713698"/>
            <a:ext cx="9183221" cy="1149585"/>
          </a:xfrm>
          <a:custGeom>
            <a:avLst/>
            <a:gdLst>
              <a:gd name="connsiteX0" fmla="*/ 0 w 6866310"/>
              <a:gd name="connsiteY0" fmla="*/ 0 h 862189"/>
              <a:gd name="connsiteX1" fmla="*/ 2230759 w 6866310"/>
              <a:gd name="connsiteY1" fmla="*/ 0 h 862189"/>
              <a:gd name="connsiteX2" fmla="*/ 4635551 w 6866310"/>
              <a:gd name="connsiteY2" fmla="*/ 0 h 862189"/>
              <a:gd name="connsiteX3" fmla="*/ 6866310 w 6866310"/>
              <a:gd name="connsiteY3" fmla="*/ 0 h 862189"/>
              <a:gd name="connsiteX4" fmla="*/ 6393773 w 6866310"/>
              <a:gd name="connsiteY4" fmla="*/ 862189 h 862189"/>
              <a:gd name="connsiteX5" fmla="*/ 4163014 w 6866310"/>
              <a:gd name="connsiteY5" fmla="*/ 862189 h 862189"/>
              <a:gd name="connsiteX6" fmla="*/ 2230759 w 6866310"/>
              <a:gd name="connsiteY6" fmla="*/ 862189 h 862189"/>
              <a:gd name="connsiteX7" fmla="*/ 0 w 6866310"/>
              <a:gd name="connsiteY7" fmla="*/ 862189 h 86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6310" h="862189">
                <a:moveTo>
                  <a:pt x="0" y="0"/>
                </a:moveTo>
                <a:lnTo>
                  <a:pt x="2230759" y="0"/>
                </a:lnTo>
                <a:lnTo>
                  <a:pt x="4635551" y="0"/>
                </a:lnTo>
                <a:lnTo>
                  <a:pt x="6866310" y="0"/>
                </a:lnTo>
                <a:lnTo>
                  <a:pt x="6393773" y="862189"/>
                </a:lnTo>
                <a:lnTo>
                  <a:pt x="4163014" y="862189"/>
                </a:lnTo>
                <a:lnTo>
                  <a:pt x="2230759" y="862189"/>
                </a:lnTo>
                <a:lnTo>
                  <a:pt x="0" y="862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216" y="3713698"/>
            <a:ext cx="8110012" cy="1128173"/>
          </a:xfrm>
        </p:spPr>
        <p:txBody>
          <a:bodyPr rIns="0" anchor="ctr" anchorCtr="0">
            <a:noAutofit/>
          </a:bodyPr>
          <a:lstStyle>
            <a:lvl1pPr algn="l">
              <a:defRPr sz="42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with light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038" y="4945665"/>
            <a:ext cx="7891553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867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432261" y="6138955"/>
            <a:ext cx="11150139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7655698" y="6321552"/>
            <a:ext cx="3926703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55D382-36AC-134B-819C-C052D3A91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451" y="6050870"/>
            <a:ext cx="3009900" cy="270245"/>
          </a:xfrm>
        </p:spPr>
        <p:txBody>
          <a:bodyPr/>
          <a:lstStyle>
            <a:lvl1pPr marL="0" indent="0">
              <a:buNone/>
              <a:defRPr sz="1333" b="0"/>
            </a:lvl1pPr>
            <a:lvl2pPr marL="11853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022CD93-97AE-154D-91DB-197F5CD78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269" y="5709272"/>
            <a:ext cx="1549225" cy="53644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9EC8D9F-117A-C442-8374-C49D9AE6F8C9}"/>
              </a:ext>
            </a:extLst>
          </p:cNvPr>
          <p:cNvSpPr/>
          <p:nvPr userDrawn="1"/>
        </p:nvSpPr>
        <p:spPr>
          <a:xfrm>
            <a:off x="11579882" y="6055683"/>
            <a:ext cx="57752" cy="57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0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62" y="6244227"/>
            <a:ext cx="470647" cy="377952"/>
          </a:xfrm>
        </p:spPr>
        <p:txBody>
          <a:bodyPr/>
          <a:lstStyle>
            <a:lvl1pPr>
              <a:defRPr sz="1067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11" y="5693822"/>
            <a:ext cx="11072348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9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00800" y="1792224"/>
            <a:ext cx="5181600" cy="390144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593C8B9C-2327-2A43-9C91-A40CC38C2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6345" y="6241565"/>
            <a:ext cx="3282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254BAD4D-A958-A440-B45A-D94955E74A0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9872" y="1828802"/>
            <a:ext cx="5364480" cy="3865021"/>
          </a:xfrm>
        </p:spPr>
        <p:txBody>
          <a:bodyPr/>
          <a:lstStyle>
            <a:lvl1pPr marL="122764" indent="-122764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tabLst/>
              <a:defRPr sz="1900">
                <a:solidFill>
                  <a:schemeClr val="accent1"/>
                </a:solidFill>
              </a:defRPr>
            </a:lvl1pPr>
            <a:lvl2pPr marL="268811" indent="-12276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>
                <a:solidFill>
                  <a:schemeClr val="accent1"/>
                </a:solidFill>
              </a:defRPr>
            </a:lvl2pPr>
            <a:lvl3pPr marL="387341" indent="-1079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600">
                <a:solidFill>
                  <a:schemeClr val="accent1"/>
                </a:solidFill>
              </a:defRPr>
            </a:lvl3pPr>
            <a:lvl4pPr marL="505871" indent="-11853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>
                <a:solidFill>
                  <a:schemeClr val="accent1"/>
                </a:solidFill>
              </a:defRPr>
            </a:lvl4pPr>
            <a:lvl5pPr marL="613818" indent="-9736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5pPr>
          </a:lstStyle>
          <a:p>
            <a:pPr marL="122764" marR="0" lvl="0" indent="-122764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30378E39-EE63-5F43-BA84-E27BA0E2F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233" y="469286"/>
            <a:ext cx="11082528" cy="1096841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369757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4" y="469286"/>
            <a:ext cx="11096132" cy="633457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3" y="1463041"/>
            <a:ext cx="4702895" cy="4225577"/>
          </a:xfrm>
        </p:spPr>
        <p:txBody>
          <a:bodyPr/>
          <a:lstStyle>
            <a:lvl1pPr marL="122764" indent="-122764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tabLst/>
              <a:defRPr sz="1900">
                <a:solidFill>
                  <a:schemeClr val="accent1"/>
                </a:solidFill>
              </a:defRPr>
            </a:lvl1pPr>
            <a:lvl2pPr marL="258227" indent="-1121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>
                <a:solidFill>
                  <a:schemeClr val="accent1"/>
                </a:solidFill>
              </a:defRPr>
            </a:lvl2pPr>
            <a:lvl3pPr marL="376757" indent="-1079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600">
                <a:solidFill>
                  <a:schemeClr val="accent1"/>
                </a:solidFill>
              </a:defRPr>
            </a:lvl3pPr>
            <a:lvl4pPr marL="484705" indent="-1079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>
                <a:solidFill>
                  <a:schemeClr val="accent1"/>
                </a:solidFill>
              </a:defRPr>
            </a:lvl4pPr>
            <a:lvl5pPr marL="613818" indent="-11853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62" y="6244227"/>
            <a:ext cx="470647" cy="377952"/>
          </a:xfrm>
        </p:spPr>
        <p:txBody>
          <a:bodyPr/>
          <a:lstStyle>
            <a:lvl1pPr>
              <a:defRPr sz="1067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11" y="5693822"/>
            <a:ext cx="11072348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9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393267" y="1461449"/>
            <a:ext cx="6278880" cy="421843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73CCDD9D-AE73-5B4E-8E6D-1B5B9FA6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6345" y="6241565"/>
            <a:ext cx="3282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63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62" y="6244227"/>
            <a:ext cx="470647" cy="377952"/>
          </a:xfrm>
        </p:spPr>
        <p:txBody>
          <a:bodyPr/>
          <a:lstStyle>
            <a:lvl1pPr>
              <a:defRPr sz="1067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11" y="5693822"/>
            <a:ext cx="11072348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9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388864" y="1828801"/>
            <a:ext cx="6278880" cy="3864864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73CCDD9D-AE73-5B4E-8E6D-1B5B9FA6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6345" y="6241565"/>
            <a:ext cx="3282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EF2830B-505D-3247-9562-60314ACE41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9873" y="1828802"/>
            <a:ext cx="4702895" cy="3865021"/>
          </a:xfrm>
        </p:spPr>
        <p:txBody>
          <a:bodyPr/>
          <a:lstStyle>
            <a:lvl1pPr marL="122764" indent="-122764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tabLst/>
              <a:defRPr sz="1900">
                <a:solidFill>
                  <a:schemeClr val="accent1"/>
                </a:solidFill>
              </a:defRPr>
            </a:lvl1pPr>
            <a:lvl2pPr marL="268811" indent="-12276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>
                <a:solidFill>
                  <a:schemeClr val="accent1"/>
                </a:solidFill>
              </a:defRPr>
            </a:lvl2pPr>
            <a:lvl3pPr marL="387341" indent="-1079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600">
                <a:solidFill>
                  <a:schemeClr val="accent1"/>
                </a:solidFill>
              </a:defRPr>
            </a:lvl3pPr>
            <a:lvl4pPr marL="505871" indent="-11853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>
                <a:solidFill>
                  <a:schemeClr val="accent1"/>
                </a:solidFill>
              </a:defRPr>
            </a:lvl4pPr>
            <a:lvl5pPr marL="613818" indent="-9736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5pPr>
          </a:lstStyle>
          <a:p>
            <a:pPr marL="122764" marR="0" lvl="0" indent="-122764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961B6958-FC02-3943-AAE0-C24A8AD0B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233" y="469286"/>
            <a:ext cx="11082528" cy="1096841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610274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62" y="6244227"/>
            <a:ext cx="470647" cy="377952"/>
          </a:xfrm>
        </p:spPr>
        <p:txBody>
          <a:bodyPr/>
          <a:lstStyle>
            <a:lvl1pPr>
              <a:defRPr sz="1067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11" y="5693822"/>
            <a:ext cx="11072348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9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2064" y="1280160"/>
            <a:ext cx="11192256" cy="4413504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219E52D-E660-1842-9FA4-3E9C0B97A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6345" y="6241565"/>
            <a:ext cx="3282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9B91C294-EF6A-8D47-BC58-4FB5C91EF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233" y="469287"/>
            <a:ext cx="11082528" cy="694893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a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01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62" y="6244227"/>
            <a:ext cx="470647" cy="377952"/>
          </a:xfrm>
        </p:spPr>
        <p:txBody>
          <a:bodyPr/>
          <a:lstStyle>
            <a:lvl1pPr>
              <a:defRPr sz="1067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11" y="5693822"/>
            <a:ext cx="11072348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9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2064" y="1670304"/>
            <a:ext cx="11192256" cy="40233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219E52D-E660-1842-9FA4-3E9C0B97A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6345" y="6241565"/>
            <a:ext cx="328290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9B91C294-EF6A-8D47-BC58-4FB5C91EF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233" y="469286"/>
            <a:ext cx="11082528" cy="1096841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627824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34" y="469286"/>
            <a:ext cx="11096132" cy="732508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6345" y="6241565"/>
            <a:ext cx="328377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chemeClr val="accent1"/>
              </a:buClr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304" y="1882026"/>
            <a:ext cx="7909277" cy="3093949"/>
          </a:xfrm>
        </p:spPr>
        <p:txBody>
          <a:bodyPr anchor="ctr" anchorCtr="0"/>
          <a:lstStyle>
            <a:lvl1pPr marL="256111" indent="-256111"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/>
              <a:tabLst/>
              <a:defRPr sz="1900"/>
            </a:lvl1pPr>
            <a:lvl2pPr marL="396875" indent="-149225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700"/>
            </a:lvl2pPr>
            <a:lvl3pPr marL="520687" indent="-304792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  <a:defRPr sz="1467"/>
            </a:lvl3pPr>
            <a:lvl4pPr marL="626518" indent="-304792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  <a:defRPr sz="1400"/>
            </a:lvl4pPr>
            <a:lvl5pPr marL="719649" indent="-304792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65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 w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89855-8317-B94A-AEDA-A5FFAA2CD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C0617B-A41B-B94F-A8DE-6993D064F9C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4582" y="1859644"/>
            <a:ext cx="9842839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0CE82-930F-F04F-9C79-0DB4507F891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4581" y="3200217"/>
            <a:ext cx="9842840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4F78B3-98DE-5B49-85FD-A2910B7B551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4581" y="4540791"/>
            <a:ext cx="9842840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CB06751-CB75-614D-A598-4763478A2CC7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74581" y="732592"/>
            <a:ext cx="1072896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33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5333">
                <a:solidFill>
                  <a:schemeClr val="bg1"/>
                </a:solidFill>
                <a:latin typeface="+mj-lt"/>
              </a:defRPr>
            </a:lvl2pPr>
            <a:lvl3pPr>
              <a:defRPr sz="5333">
                <a:solidFill>
                  <a:schemeClr val="bg1"/>
                </a:solidFill>
                <a:latin typeface="+mj-lt"/>
              </a:defRPr>
            </a:lvl3pPr>
            <a:lvl4pPr>
              <a:defRPr sz="5333">
                <a:solidFill>
                  <a:schemeClr val="bg1"/>
                </a:solidFill>
                <a:latin typeface="+mj-lt"/>
              </a:defRPr>
            </a:lvl4pPr>
            <a:lvl5pPr>
              <a:defRPr sz="5333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0F5B778C-62CF-294F-A8A7-ADB8D30F7E4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74581" y="2073665"/>
            <a:ext cx="1072896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33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5333">
                <a:solidFill>
                  <a:schemeClr val="bg1"/>
                </a:solidFill>
                <a:latin typeface="+mj-lt"/>
              </a:defRPr>
            </a:lvl2pPr>
            <a:lvl3pPr>
              <a:defRPr sz="5333">
                <a:solidFill>
                  <a:schemeClr val="bg1"/>
                </a:solidFill>
                <a:latin typeface="+mj-lt"/>
              </a:defRPr>
            </a:lvl3pPr>
            <a:lvl4pPr>
              <a:defRPr sz="5333">
                <a:solidFill>
                  <a:schemeClr val="bg1"/>
                </a:solidFill>
                <a:latin typeface="+mj-lt"/>
              </a:defRPr>
            </a:lvl4pPr>
            <a:lvl5pPr>
              <a:defRPr sz="5333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0C74DA92-54F5-534D-89FC-7CCB28538954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74581" y="3414239"/>
            <a:ext cx="1072896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33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5333">
                <a:solidFill>
                  <a:schemeClr val="bg1"/>
                </a:solidFill>
                <a:latin typeface="+mj-lt"/>
              </a:defRPr>
            </a:lvl2pPr>
            <a:lvl3pPr>
              <a:defRPr sz="5333">
                <a:solidFill>
                  <a:schemeClr val="bg1"/>
                </a:solidFill>
                <a:latin typeface="+mj-lt"/>
              </a:defRPr>
            </a:lvl3pPr>
            <a:lvl4pPr>
              <a:defRPr sz="5333">
                <a:solidFill>
                  <a:schemeClr val="bg1"/>
                </a:solidFill>
                <a:latin typeface="+mj-lt"/>
              </a:defRPr>
            </a:lvl4pPr>
            <a:lvl5pPr>
              <a:defRPr sz="5333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9F262C8B-5C7F-B14A-BA25-50C34A7FD28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174581" y="4754312"/>
            <a:ext cx="1072896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33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5333">
                <a:solidFill>
                  <a:schemeClr val="bg1"/>
                </a:solidFill>
                <a:latin typeface="+mj-lt"/>
              </a:defRPr>
            </a:lvl2pPr>
            <a:lvl3pPr>
              <a:defRPr sz="5333">
                <a:solidFill>
                  <a:schemeClr val="bg1"/>
                </a:solidFill>
                <a:latin typeface="+mj-lt"/>
              </a:defRPr>
            </a:lvl3pPr>
            <a:lvl4pPr>
              <a:defRPr sz="5333">
                <a:solidFill>
                  <a:schemeClr val="bg1"/>
                </a:solidFill>
                <a:latin typeface="+mj-lt"/>
              </a:defRPr>
            </a:lvl4pPr>
            <a:lvl5pPr>
              <a:defRPr sz="5333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9565497-DFA6-8648-8348-656B1CD0CB5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2564151" y="884540"/>
            <a:ext cx="5826316" cy="328313"/>
          </a:xfrm>
        </p:spPr>
        <p:txBody>
          <a:bodyPr/>
          <a:lstStyle>
            <a:lvl1pPr marL="0" indent="0">
              <a:buNone/>
              <a:defRPr sz="1900" b="1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B4122E31-736C-8348-B128-1CD0E14E534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2564151" y="1178677"/>
            <a:ext cx="5826316" cy="286255"/>
          </a:xfrm>
        </p:spPr>
        <p:txBody>
          <a:bodyPr/>
          <a:lstStyle>
            <a:lvl1pPr marL="0" indent="0">
              <a:buNone/>
              <a:defRPr sz="1600" b="0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F1C4FB0D-60E5-B34D-8186-8489A2E53B57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2564151" y="2225112"/>
            <a:ext cx="5826316" cy="328313"/>
          </a:xfrm>
        </p:spPr>
        <p:txBody>
          <a:bodyPr/>
          <a:lstStyle>
            <a:lvl1pPr marL="0" indent="0">
              <a:buNone/>
              <a:defRPr sz="1900" b="1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8732636F-5A0B-A840-BE79-B043D65D5D3B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564151" y="2519249"/>
            <a:ext cx="5826316" cy="286255"/>
          </a:xfrm>
        </p:spPr>
        <p:txBody>
          <a:bodyPr/>
          <a:lstStyle>
            <a:lvl1pPr marL="0" indent="0">
              <a:buNone/>
              <a:defRPr sz="1600" b="0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4EA9612-68F2-FE49-9F0D-C26A6F9D5B5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564151" y="3559280"/>
            <a:ext cx="5826316" cy="328313"/>
          </a:xfrm>
        </p:spPr>
        <p:txBody>
          <a:bodyPr/>
          <a:lstStyle>
            <a:lvl1pPr marL="0" indent="0">
              <a:buNone/>
              <a:defRPr sz="1900" b="1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79BF31A7-530E-1E41-94FC-FA9E7BC6C34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564151" y="3853417"/>
            <a:ext cx="5826316" cy="286255"/>
          </a:xfrm>
        </p:spPr>
        <p:txBody>
          <a:bodyPr/>
          <a:lstStyle>
            <a:lvl1pPr marL="0" indent="0">
              <a:buNone/>
              <a:defRPr sz="1600" b="0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2FC45632-E38B-EE49-BF1C-ACA50BB521F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2564151" y="4899852"/>
            <a:ext cx="5826316" cy="328313"/>
          </a:xfrm>
        </p:spPr>
        <p:txBody>
          <a:bodyPr/>
          <a:lstStyle>
            <a:lvl1pPr marL="0" indent="0">
              <a:buNone/>
              <a:defRPr sz="1900" b="1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DCE681FC-C488-A04F-8F37-E3BE5F140647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2564151" y="5193989"/>
            <a:ext cx="5826316" cy="286255"/>
          </a:xfrm>
        </p:spPr>
        <p:txBody>
          <a:bodyPr/>
          <a:lstStyle>
            <a:lvl1pPr marL="0" indent="0">
              <a:buNone/>
              <a:defRPr sz="1600" b="0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85A7982A-004D-7745-A737-44A85812F96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1105637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89855-8317-B94A-AEDA-A5FFAA2CD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C0617B-A41B-B94F-A8DE-6993D064F9C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4582" y="1859644"/>
            <a:ext cx="9842839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0CE82-930F-F04F-9C79-0DB4507F891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4581" y="3200217"/>
            <a:ext cx="9842840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4F78B3-98DE-5B49-85FD-A2910B7B551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4581" y="4540791"/>
            <a:ext cx="9842840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9565497-DFA6-8648-8348-656B1CD0CB5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2564151" y="884540"/>
            <a:ext cx="5826316" cy="328313"/>
          </a:xfrm>
        </p:spPr>
        <p:txBody>
          <a:bodyPr/>
          <a:lstStyle>
            <a:lvl1pPr marL="0" indent="0">
              <a:buNone/>
              <a:defRPr sz="1900" b="1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B4122E31-736C-8348-B128-1CD0E14E534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2564151" y="1178677"/>
            <a:ext cx="5826316" cy="286255"/>
          </a:xfrm>
        </p:spPr>
        <p:txBody>
          <a:bodyPr/>
          <a:lstStyle>
            <a:lvl1pPr marL="0" indent="0">
              <a:buNone/>
              <a:defRPr sz="1600" b="0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F1C4FB0D-60E5-B34D-8186-8489A2E53B57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2564151" y="2225112"/>
            <a:ext cx="5826316" cy="328313"/>
          </a:xfrm>
        </p:spPr>
        <p:txBody>
          <a:bodyPr/>
          <a:lstStyle>
            <a:lvl1pPr marL="0" indent="0">
              <a:buNone/>
              <a:defRPr sz="1900" b="1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8732636F-5A0B-A840-BE79-B043D65D5D3B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564151" y="2519249"/>
            <a:ext cx="5826316" cy="286255"/>
          </a:xfrm>
        </p:spPr>
        <p:txBody>
          <a:bodyPr/>
          <a:lstStyle>
            <a:lvl1pPr marL="0" indent="0">
              <a:buNone/>
              <a:defRPr sz="1600" b="0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4EA9612-68F2-FE49-9F0D-C26A6F9D5B5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564151" y="3559280"/>
            <a:ext cx="5826316" cy="328313"/>
          </a:xfrm>
        </p:spPr>
        <p:txBody>
          <a:bodyPr/>
          <a:lstStyle>
            <a:lvl1pPr marL="0" indent="0">
              <a:buNone/>
              <a:defRPr sz="1900" b="1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79BF31A7-530E-1E41-94FC-FA9E7BC6C34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564151" y="3853417"/>
            <a:ext cx="5826316" cy="286255"/>
          </a:xfrm>
        </p:spPr>
        <p:txBody>
          <a:bodyPr/>
          <a:lstStyle>
            <a:lvl1pPr marL="0" indent="0">
              <a:buNone/>
              <a:defRPr sz="1600" b="0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2FC45632-E38B-EE49-BF1C-ACA50BB521F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2564151" y="4899852"/>
            <a:ext cx="5826316" cy="328313"/>
          </a:xfrm>
        </p:spPr>
        <p:txBody>
          <a:bodyPr/>
          <a:lstStyle>
            <a:lvl1pPr marL="0" indent="0">
              <a:buNone/>
              <a:defRPr sz="1900" b="1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DCE681FC-C488-A04F-8F37-E3BE5F140647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2564151" y="5193989"/>
            <a:ext cx="5826316" cy="286255"/>
          </a:xfrm>
        </p:spPr>
        <p:txBody>
          <a:bodyPr/>
          <a:lstStyle>
            <a:lvl1pPr marL="0" indent="0">
              <a:buNone/>
              <a:defRPr sz="1600" b="0"/>
            </a:lvl1pPr>
            <a:lvl2pPr marL="118530" indent="0">
              <a:buNone/>
              <a:defRPr/>
            </a:lvl2pPr>
            <a:lvl3pPr marL="215895" indent="0">
              <a:buNone/>
              <a:defRPr/>
            </a:lvl3pPr>
            <a:lvl4pPr marL="321725" indent="0">
              <a:buNone/>
              <a:defRPr/>
            </a:lvl4pPr>
            <a:lvl5pPr marL="41485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85A7982A-004D-7745-A737-44A85812F96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Type Division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00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image ligh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B73010-DCFF-9A4A-971B-E9F09C533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D2472-4EE6-C448-9F15-8C75193DA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9405" y="6241565"/>
            <a:ext cx="327386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E1A05-8BEA-C340-A5A9-DFD9053D0678}"/>
              </a:ext>
            </a:extLst>
          </p:cNvPr>
          <p:cNvSpPr txBox="1"/>
          <p:nvPr userDrawn="1"/>
        </p:nvSpPr>
        <p:spPr>
          <a:xfrm>
            <a:off x="1097280" y="6332817"/>
            <a:ext cx="3942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  <p:sp>
        <p:nvSpPr>
          <p:cNvPr id="8" name="Graphic 8">
            <a:extLst>
              <a:ext uri="{FF2B5EF4-FFF2-40B4-BE49-F238E27FC236}">
                <a16:creationId xmlns:a16="http://schemas.microsoft.com/office/drawing/2014/main" id="{3E10119E-13B3-BF4F-9771-A3F130658023}"/>
              </a:ext>
            </a:extLst>
          </p:cNvPr>
          <p:cNvSpPr/>
          <p:nvPr userDrawn="1"/>
        </p:nvSpPr>
        <p:spPr>
          <a:xfrm>
            <a:off x="609602" y="6213960"/>
            <a:ext cx="177533" cy="309701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073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image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B73010-DCFF-9A4A-971B-E9F09C533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9BDA0-AF0E-4BA8-B742-3B9C92A3E6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D2472-4EE6-C448-9F15-8C75193DA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59493" y="6241565"/>
            <a:ext cx="328377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B21B1-1CC2-6640-8C36-C1582A51D4C9}"/>
              </a:ext>
            </a:extLst>
          </p:cNvPr>
          <p:cNvSpPr txBox="1"/>
          <p:nvPr userDrawn="1"/>
        </p:nvSpPr>
        <p:spPr>
          <a:xfrm>
            <a:off x="1097280" y="6332817"/>
            <a:ext cx="3942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  <p:sp>
        <p:nvSpPr>
          <p:cNvPr id="8" name="Graphic 8">
            <a:extLst>
              <a:ext uri="{FF2B5EF4-FFF2-40B4-BE49-F238E27FC236}">
                <a16:creationId xmlns:a16="http://schemas.microsoft.com/office/drawing/2014/main" id="{CB97FD1F-3432-5F42-BA9B-FE85EE343C75}"/>
              </a:ext>
            </a:extLst>
          </p:cNvPr>
          <p:cNvSpPr/>
          <p:nvPr userDrawn="1"/>
        </p:nvSpPr>
        <p:spPr>
          <a:xfrm>
            <a:off x="609602" y="6213960"/>
            <a:ext cx="177533" cy="309701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08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2 – dark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266007" y="343594"/>
            <a:ext cx="1429789" cy="177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E9E003C7-C225-0140-9146-8A8816EF7A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79384"/>
          </a:xfrm>
          <a:custGeom>
            <a:avLst/>
            <a:gdLst>
              <a:gd name="connsiteX0" fmla="*/ 653749 w 9144000"/>
              <a:gd name="connsiteY0" fmla="*/ 573726 h 3284538"/>
              <a:gd name="connsiteX1" fmla="*/ 457200 w 9144000"/>
              <a:gd name="connsiteY1" fmla="*/ 662929 h 3284538"/>
              <a:gd name="connsiteX2" fmla="*/ 457200 w 9144000"/>
              <a:gd name="connsiteY2" fmla="*/ 1003131 h 3284538"/>
              <a:gd name="connsiteX3" fmla="*/ 557872 w 9144000"/>
              <a:gd name="connsiteY3" fmla="*/ 1111620 h 3284538"/>
              <a:gd name="connsiteX4" fmla="*/ 653749 w 9144000"/>
              <a:gd name="connsiteY4" fmla="*/ 992951 h 3284538"/>
              <a:gd name="connsiteX5" fmla="*/ 740039 w 9144000"/>
              <a:gd name="connsiteY5" fmla="*/ 534884 h 3284538"/>
              <a:gd name="connsiteX6" fmla="*/ 695296 w 9144000"/>
              <a:gd name="connsiteY6" fmla="*/ 556314 h 3284538"/>
              <a:gd name="connsiteX7" fmla="*/ 695296 w 9144000"/>
              <a:gd name="connsiteY7" fmla="*/ 980897 h 3284538"/>
              <a:gd name="connsiteX8" fmla="*/ 567459 w 9144000"/>
              <a:gd name="connsiteY8" fmla="*/ 1138944 h 3284538"/>
              <a:gd name="connsiteX9" fmla="*/ 500345 w 9144000"/>
              <a:gd name="connsiteY9" fmla="*/ 1126889 h 3284538"/>
              <a:gd name="connsiteX10" fmla="*/ 597554 w 9144000"/>
              <a:gd name="connsiteY10" fmla="*/ 1161177 h 3284538"/>
              <a:gd name="connsiteX11" fmla="*/ 740039 w 9144000"/>
              <a:gd name="connsiteY11" fmla="*/ 974200 h 3284538"/>
              <a:gd name="connsiteX12" fmla="*/ 827927 w 9144000"/>
              <a:gd name="connsiteY12" fmla="*/ 496310 h 3284538"/>
              <a:gd name="connsiteX13" fmla="*/ 782652 w 9144000"/>
              <a:gd name="connsiteY13" fmla="*/ 517740 h 3284538"/>
              <a:gd name="connsiteX14" fmla="*/ 782652 w 9144000"/>
              <a:gd name="connsiteY14" fmla="*/ 978486 h 3284538"/>
              <a:gd name="connsiteX15" fmla="*/ 612735 w 9144000"/>
              <a:gd name="connsiteY15" fmla="*/ 1187965 h 3284538"/>
              <a:gd name="connsiteX16" fmla="*/ 532304 w 9144000"/>
              <a:gd name="connsiteY16" fmla="*/ 1172428 h 3284538"/>
              <a:gd name="connsiteX17" fmla="*/ 644694 w 9144000"/>
              <a:gd name="connsiteY17" fmla="*/ 1212074 h 3284538"/>
              <a:gd name="connsiteX18" fmla="*/ 827927 w 9144000"/>
              <a:gd name="connsiteY18" fmla="*/ 982236 h 3284538"/>
              <a:gd name="connsiteX19" fmla="*/ 917413 w 9144000"/>
              <a:gd name="connsiteY19" fmla="*/ 457200 h 3284538"/>
              <a:gd name="connsiteX20" fmla="*/ 871072 w 9144000"/>
              <a:gd name="connsiteY20" fmla="*/ 479166 h 3284538"/>
              <a:gd name="connsiteX21" fmla="*/ 871072 w 9144000"/>
              <a:gd name="connsiteY21" fmla="*/ 980093 h 3284538"/>
              <a:gd name="connsiteX22" fmla="*/ 665468 w 9144000"/>
              <a:gd name="connsiteY22" fmla="*/ 1236718 h 3284538"/>
              <a:gd name="connsiteX23" fmla="*/ 585037 w 9144000"/>
              <a:gd name="connsiteY23" fmla="*/ 1223324 h 3284538"/>
              <a:gd name="connsiteX24" fmla="*/ 704884 w 9144000"/>
              <a:gd name="connsiteY24" fmla="*/ 1260023 h 3284538"/>
              <a:gd name="connsiteX25" fmla="*/ 917413 w 9144000"/>
              <a:gd name="connsiteY25" fmla="*/ 988933 h 3284538"/>
              <a:gd name="connsiteX26" fmla="*/ 0 w 9144000"/>
              <a:gd name="connsiteY26" fmla="*/ 0 h 3284538"/>
              <a:gd name="connsiteX27" fmla="*/ 9144000 w 9144000"/>
              <a:gd name="connsiteY27" fmla="*/ 0 h 3284538"/>
              <a:gd name="connsiteX28" fmla="*/ 9144000 w 9144000"/>
              <a:gd name="connsiteY28" fmla="*/ 3284538 h 3284538"/>
              <a:gd name="connsiteX29" fmla="*/ 6596284 w 9144000"/>
              <a:gd name="connsiteY29" fmla="*/ 3284538 h 3284538"/>
              <a:gd name="connsiteX30" fmla="*/ 6866309 w 9144000"/>
              <a:gd name="connsiteY30" fmla="*/ 2791851 h 3284538"/>
              <a:gd name="connsiteX31" fmla="*/ 4635550 w 9144000"/>
              <a:gd name="connsiteY31" fmla="*/ 2791851 h 3284538"/>
              <a:gd name="connsiteX32" fmla="*/ 2230759 w 9144000"/>
              <a:gd name="connsiteY32" fmla="*/ 2791851 h 3284538"/>
              <a:gd name="connsiteX33" fmla="*/ 0 w 9144000"/>
              <a:gd name="connsiteY33" fmla="*/ 2791851 h 328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144000" h="3284538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284538"/>
                </a:lnTo>
                <a:lnTo>
                  <a:pt x="6596284" y="3284538"/>
                </a:lnTo>
                <a:lnTo>
                  <a:pt x="6866309" y="2791851"/>
                </a:lnTo>
                <a:lnTo>
                  <a:pt x="4635550" y="2791851"/>
                </a:lnTo>
                <a:lnTo>
                  <a:pt x="2230759" y="2791851"/>
                </a:lnTo>
                <a:lnTo>
                  <a:pt x="0" y="279185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4F9EC103-0F67-D041-A68D-29194D3A99CB}"/>
              </a:ext>
            </a:extLst>
          </p:cNvPr>
          <p:cNvSpPr/>
          <p:nvPr userDrawn="1"/>
        </p:nvSpPr>
        <p:spPr>
          <a:xfrm>
            <a:off x="-11289" y="3713698"/>
            <a:ext cx="9183221" cy="1149585"/>
          </a:xfrm>
          <a:custGeom>
            <a:avLst/>
            <a:gdLst>
              <a:gd name="connsiteX0" fmla="*/ 0 w 6866310"/>
              <a:gd name="connsiteY0" fmla="*/ 0 h 862189"/>
              <a:gd name="connsiteX1" fmla="*/ 2230759 w 6866310"/>
              <a:gd name="connsiteY1" fmla="*/ 0 h 862189"/>
              <a:gd name="connsiteX2" fmla="*/ 4635551 w 6866310"/>
              <a:gd name="connsiteY2" fmla="*/ 0 h 862189"/>
              <a:gd name="connsiteX3" fmla="*/ 6866310 w 6866310"/>
              <a:gd name="connsiteY3" fmla="*/ 0 h 862189"/>
              <a:gd name="connsiteX4" fmla="*/ 6393773 w 6866310"/>
              <a:gd name="connsiteY4" fmla="*/ 862189 h 862189"/>
              <a:gd name="connsiteX5" fmla="*/ 4163014 w 6866310"/>
              <a:gd name="connsiteY5" fmla="*/ 862189 h 862189"/>
              <a:gd name="connsiteX6" fmla="*/ 2230759 w 6866310"/>
              <a:gd name="connsiteY6" fmla="*/ 862189 h 862189"/>
              <a:gd name="connsiteX7" fmla="*/ 0 w 6866310"/>
              <a:gd name="connsiteY7" fmla="*/ 862189 h 86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6310" h="862189">
                <a:moveTo>
                  <a:pt x="0" y="0"/>
                </a:moveTo>
                <a:lnTo>
                  <a:pt x="2230759" y="0"/>
                </a:lnTo>
                <a:lnTo>
                  <a:pt x="4635551" y="0"/>
                </a:lnTo>
                <a:lnTo>
                  <a:pt x="6866310" y="0"/>
                </a:lnTo>
                <a:lnTo>
                  <a:pt x="6393773" y="862189"/>
                </a:lnTo>
                <a:lnTo>
                  <a:pt x="4163014" y="862189"/>
                </a:lnTo>
                <a:lnTo>
                  <a:pt x="2230759" y="862189"/>
                </a:lnTo>
                <a:lnTo>
                  <a:pt x="0" y="862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216" y="3713698"/>
            <a:ext cx="8110724" cy="1128173"/>
          </a:xfrm>
        </p:spPr>
        <p:txBody>
          <a:bodyPr rIns="0" anchor="ctr" anchorCtr="0">
            <a:noAutofit/>
          </a:bodyPr>
          <a:lstStyle>
            <a:lvl1pPr algn="l">
              <a:defRPr sz="42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with dark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038" y="4945665"/>
            <a:ext cx="7891553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867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432261" y="6138955"/>
            <a:ext cx="11195232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7655698" y="6321552"/>
            <a:ext cx="3926703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7B2950-4E80-4446-9C2A-409ECCDE1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451" y="6050870"/>
            <a:ext cx="3009900" cy="270245"/>
          </a:xfrm>
        </p:spPr>
        <p:txBody>
          <a:bodyPr/>
          <a:lstStyle>
            <a:lvl1pPr marL="0" indent="0">
              <a:buNone/>
              <a:defRPr sz="1333" b="0"/>
            </a:lvl1pPr>
            <a:lvl2pPr marL="11853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022CD93-97AE-154D-91DB-197F5CD78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269" y="5709272"/>
            <a:ext cx="1549225" cy="53644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02EA31F-ED56-E346-93CF-04583E5240F8}"/>
              </a:ext>
            </a:extLst>
          </p:cNvPr>
          <p:cNvSpPr/>
          <p:nvPr userDrawn="1"/>
        </p:nvSpPr>
        <p:spPr>
          <a:xfrm>
            <a:off x="11579882" y="6055683"/>
            <a:ext cx="57752" cy="57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37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65656"/>
            <a:ext cx="10514011" cy="4324008"/>
          </a:xfrm>
        </p:spPr>
        <p:txBody>
          <a:bodyPr/>
          <a:lstStyle>
            <a:lvl1pPr>
              <a:defRPr b="0" i="0">
                <a:latin typeface="+mj-lt"/>
              </a:defRPr>
            </a:lvl1pPr>
            <a:lvl2pPr>
              <a:defRPr b="0" i="0">
                <a:latin typeface="+mj-lt"/>
              </a:defRPr>
            </a:lvl2pPr>
            <a:lvl3pPr>
              <a:defRPr b="0" i="0">
                <a:latin typeface="+mj-lt"/>
              </a:defRPr>
            </a:lvl3pPr>
            <a:lvl4pPr>
              <a:defRPr b="0" i="0"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j-lt"/>
              </a:defRPr>
            </a:lvl1pPr>
          </a:lstStyle>
          <a:p>
            <a:fld id="{E0DB9A1B-CBBE-274D-B549-D652ADD375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4A61074-ABFC-554A-98CA-D06A051756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© 2020 Rally Health, Inc. All Rights Reserved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F28CF1B-E0D0-D544-A26C-DEE99D55F3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827884"/>
            <a:ext cx="10515600" cy="425994"/>
          </a:xfrm>
        </p:spPr>
        <p:txBody>
          <a:bodyPr tIns="0" anchor="t"/>
          <a:lstStyle>
            <a:lvl1pPr marL="0" indent="0">
              <a:buNone/>
              <a:defRPr b="0" i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7CC28648-D6F8-8945-899A-3D3DBC0C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25995"/>
          </a:xfrm>
        </p:spPr>
        <p:txBody>
          <a:bodyPr/>
          <a:lstStyle>
            <a:lvl1pPr>
              <a:defRPr b="0" i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867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3 – l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266007" y="343594"/>
            <a:ext cx="1429789" cy="1773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9EC8D-7418-6041-AFCD-B88F0881B6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377267"/>
          </a:xfrm>
          <a:custGeom>
            <a:avLst/>
            <a:gdLst>
              <a:gd name="connsiteX0" fmla="*/ 653749 w 9144000"/>
              <a:gd name="connsiteY0" fmla="*/ 573726 h 3282950"/>
              <a:gd name="connsiteX1" fmla="*/ 457200 w 9144000"/>
              <a:gd name="connsiteY1" fmla="*/ 662929 h 3282950"/>
              <a:gd name="connsiteX2" fmla="*/ 457200 w 9144000"/>
              <a:gd name="connsiteY2" fmla="*/ 1003131 h 3282950"/>
              <a:gd name="connsiteX3" fmla="*/ 557872 w 9144000"/>
              <a:gd name="connsiteY3" fmla="*/ 1111620 h 3282950"/>
              <a:gd name="connsiteX4" fmla="*/ 653749 w 9144000"/>
              <a:gd name="connsiteY4" fmla="*/ 992951 h 3282950"/>
              <a:gd name="connsiteX5" fmla="*/ 740039 w 9144000"/>
              <a:gd name="connsiteY5" fmla="*/ 534884 h 3282950"/>
              <a:gd name="connsiteX6" fmla="*/ 695296 w 9144000"/>
              <a:gd name="connsiteY6" fmla="*/ 556314 h 3282950"/>
              <a:gd name="connsiteX7" fmla="*/ 695296 w 9144000"/>
              <a:gd name="connsiteY7" fmla="*/ 980897 h 3282950"/>
              <a:gd name="connsiteX8" fmla="*/ 567459 w 9144000"/>
              <a:gd name="connsiteY8" fmla="*/ 1138944 h 3282950"/>
              <a:gd name="connsiteX9" fmla="*/ 500345 w 9144000"/>
              <a:gd name="connsiteY9" fmla="*/ 1126889 h 3282950"/>
              <a:gd name="connsiteX10" fmla="*/ 597554 w 9144000"/>
              <a:gd name="connsiteY10" fmla="*/ 1161177 h 3282950"/>
              <a:gd name="connsiteX11" fmla="*/ 740039 w 9144000"/>
              <a:gd name="connsiteY11" fmla="*/ 974200 h 3282950"/>
              <a:gd name="connsiteX12" fmla="*/ 827927 w 9144000"/>
              <a:gd name="connsiteY12" fmla="*/ 496310 h 3282950"/>
              <a:gd name="connsiteX13" fmla="*/ 782652 w 9144000"/>
              <a:gd name="connsiteY13" fmla="*/ 517740 h 3282950"/>
              <a:gd name="connsiteX14" fmla="*/ 782652 w 9144000"/>
              <a:gd name="connsiteY14" fmla="*/ 978486 h 3282950"/>
              <a:gd name="connsiteX15" fmla="*/ 612735 w 9144000"/>
              <a:gd name="connsiteY15" fmla="*/ 1187965 h 3282950"/>
              <a:gd name="connsiteX16" fmla="*/ 532304 w 9144000"/>
              <a:gd name="connsiteY16" fmla="*/ 1172428 h 3282950"/>
              <a:gd name="connsiteX17" fmla="*/ 644694 w 9144000"/>
              <a:gd name="connsiteY17" fmla="*/ 1212074 h 3282950"/>
              <a:gd name="connsiteX18" fmla="*/ 827927 w 9144000"/>
              <a:gd name="connsiteY18" fmla="*/ 982236 h 3282950"/>
              <a:gd name="connsiteX19" fmla="*/ 917413 w 9144000"/>
              <a:gd name="connsiteY19" fmla="*/ 457200 h 3282950"/>
              <a:gd name="connsiteX20" fmla="*/ 871072 w 9144000"/>
              <a:gd name="connsiteY20" fmla="*/ 479166 h 3282950"/>
              <a:gd name="connsiteX21" fmla="*/ 871072 w 9144000"/>
              <a:gd name="connsiteY21" fmla="*/ 980093 h 3282950"/>
              <a:gd name="connsiteX22" fmla="*/ 665468 w 9144000"/>
              <a:gd name="connsiteY22" fmla="*/ 1236718 h 3282950"/>
              <a:gd name="connsiteX23" fmla="*/ 585037 w 9144000"/>
              <a:gd name="connsiteY23" fmla="*/ 1223324 h 3282950"/>
              <a:gd name="connsiteX24" fmla="*/ 704884 w 9144000"/>
              <a:gd name="connsiteY24" fmla="*/ 1260023 h 3282950"/>
              <a:gd name="connsiteX25" fmla="*/ 917413 w 9144000"/>
              <a:gd name="connsiteY25" fmla="*/ 988933 h 3282950"/>
              <a:gd name="connsiteX26" fmla="*/ 0 w 9144000"/>
              <a:gd name="connsiteY26" fmla="*/ 0 h 3282950"/>
              <a:gd name="connsiteX27" fmla="*/ 9144000 w 9144000"/>
              <a:gd name="connsiteY27" fmla="*/ 0 h 3282950"/>
              <a:gd name="connsiteX28" fmla="*/ 9144000 w 9144000"/>
              <a:gd name="connsiteY28" fmla="*/ 3282950 h 3282950"/>
              <a:gd name="connsiteX29" fmla="*/ 6537139 w 9144000"/>
              <a:gd name="connsiteY29" fmla="*/ 3282950 h 3282950"/>
              <a:gd name="connsiteX30" fmla="*/ 6994964 w 9144000"/>
              <a:gd name="connsiteY30" fmla="*/ 2447603 h 3282950"/>
              <a:gd name="connsiteX31" fmla="*/ 0 w 9144000"/>
              <a:gd name="connsiteY31" fmla="*/ 2447603 h 328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44000" h="3282950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282950"/>
                </a:lnTo>
                <a:lnTo>
                  <a:pt x="6537139" y="3282950"/>
                </a:lnTo>
                <a:lnTo>
                  <a:pt x="6994964" y="2447603"/>
                </a:lnTo>
                <a:lnTo>
                  <a:pt x="0" y="244760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39A4D35-6931-4846-8142-F3C6A4884AC0}"/>
              </a:ext>
            </a:extLst>
          </p:cNvPr>
          <p:cNvSpPr/>
          <p:nvPr userDrawn="1"/>
        </p:nvSpPr>
        <p:spPr>
          <a:xfrm>
            <a:off x="-31046" y="3258246"/>
            <a:ext cx="9365059" cy="1875421"/>
          </a:xfrm>
          <a:custGeom>
            <a:avLst/>
            <a:gdLst>
              <a:gd name="connsiteX0" fmla="*/ 0 w 7023794"/>
              <a:gd name="connsiteY0" fmla="*/ 0 h 1406566"/>
              <a:gd name="connsiteX1" fmla="*/ 7023794 w 7023794"/>
              <a:gd name="connsiteY1" fmla="*/ 0 h 1406566"/>
              <a:gd name="connsiteX2" fmla="*/ 6252903 w 7023794"/>
              <a:gd name="connsiteY2" fmla="*/ 1406566 h 1406566"/>
              <a:gd name="connsiteX3" fmla="*/ 0 w 7023794"/>
              <a:gd name="connsiteY3" fmla="*/ 1406566 h 140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794" h="1406566">
                <a:moveTo>
                  <a:pt x="0" y="0"/>
                </a:moveTo>
                <a:lnTo>
                  <a:pt x="7023794" y="0"/>
                </a:lnTo>
                <a:lnTo>
                  <a:pt x="6252903" y="1406566"/>
                </a:lnTo>
                <a:lnTo>
                  <a:pt x="0" y="1406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83" y="3245931"/>
            <a:ext cx="7891553" cy="1850224"/>
          </a:xfrm>
        </p:spPr>
        <p:txBody>
          <a:bodyPr rIns="0" anchor="ctr" anchorCtr="0">
            <a:noAutofit/>
          </a:bodyPr>
          <a:lstStyle>
            <a:lvl1pPr algn="l">
              <a:lnSpc>
                <a:spcPct val="100000"/>
              </a:lnSpc>
              <a:defRPr sz="42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Two-line title slide with light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809" y="5224207"/>
            <a:ext cx="7891553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867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432261" y="6138955"/>
            <a:ext cx="11195232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7655698" y="6321552"/>
            <a:ext cx="3926703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5B10A8E-ECF9-C74E-B7FD-3BDFE90778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451" y="6050870"/>
            <a:ext cx="3009900" cy="270245"/>
          </a:xfrm>
        </p:spPr>
        <p:txBody>
          <a:bodyPr/>
          <a:lstStyle>
            <a:lvl1pPr marL="0" indent="0">
              <a:buNone/>
              <a:defRPr sz="1333" b="0"/>
            </a:lvl1pPr>
            <a:lvl2pPr marL="11853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022CD93-97AE-154D-91DB-197F5CD78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269" y="5709272"/>
            <a:ext cx="1549225" cy="53644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151B874-7D6B-FD4A-B5C5-4AB414C863AA}"/>
              </a:ext>
            </a:extLst>
          </p:cNvPr>
          <p:cNvSpPr/>
          <p:nvPr userDrawn="1"/>
        </p:nvSpPr>
        <p:spPr>
          <a:xfrm>
            <a:off x="11579882" y="6055683"/>
            <a:ext cx="57752" cy="57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5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3 – dark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266007" y="343594"/>
            <a:ext cx="1429789" cy="177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9EC8D-7418-6041-AFCD-B88F0881B6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377267"/>
          </a:xfrm>
          <a:custGeom>
            <a:avLst/>
            <a:gdLst>
              <a:gd name="connsiteX0" fmla="*/ 653749 w 9144000"/>
              <a:gd name="connsiteY0" fmla="*/ 573726 h 3282950"/>
              <a:gd name="connsiteX1" fmla="*/ 457200 w 9144000"/>
              <a:gd name="connsiteY1" fmla="*/ 662929 h 3282950"/>
              <a:gd name="connsiteX2" fmla="*/ 457200 w 9144000"/>
              <a:gd name="connsiteY2" fmla="*/ 1003131 h 3282950"/>
              <a:gd name="connsiteX3" fmla="*/ 557872 w 9144000"/>
              <a:gd name="connsiteY3" fmla="*/ 1111620 h 3282950"/>
              <a:gd name="connsiteX4" fmla="*/ 653749 w 9144000"/>
              <a:gd name="connsiteY4" fmla="*/ 992951 h 3282950"/>
              <a:gd name="connsiteX5" fmla="*/ 740039 w 9144000"/>
              <a:gd name="connsiteY5" fmla="*/ 534884 h 3282950"/>
              <a:gd name="connsiteX6" fmla="*/ 695296 w 9144000"/>
              <a:gd name="connsiteY6" fmla="*/ 556314 h 3282950"/>
              <a:gd name="connsiteX7" fmla="*/ 695296 w 9144000"/>
              <a:gd name="connsiteY7" fmla="*/ 980897 h 3282950"/>
              <a:gd name="connsiteX8" fmla="*/ 567459 w 9144000"/>
              <a:gd name="connsiteY8" fmla="*/ 1138944 h 3282950"/>
              <a:gd name="connsiteX9" fmla="*/ 500345 w 9144000"/>
              <a:gd name="connsiteY9" fmla="*/ 1126889 h 3282950"/>
              <a:gd name="connsiteX10" fmla="*/ 597554 w 9144000"/>
              <a:gd name="connsiteY10" fmla="*/ 1161177 h 3282950"/>
              <a:gd name="connsiteX11" fmla="*/ 740039 w 9144000"/>
              <a:gd name="connsiteY11" fmla="*/ 974200 h 3282950"/>
              <a:gd name="connsiteX12" fmla="*/ 827927 w 9144000"/>
              <a:gd name="connsiteY12" fmla="*/ 496310 h 3282950"/>
              <a:gd name="connsiteX13" fmla="*/ 782652 w 9144000"/>
              <a:gd name="connsiteY13" fmla="*/ 517740 h 3282950"/>
              <a:gd name="connsiteX14" fmla="*/ 782652 w 9144000"/>
              <a:gd name="connsiteY14" fmla="*/ 978486 h 3282950"/>
              <a:gd name="connsiteX15" fmla="*/ 612735 w 9144000"/>
              <a:gd name="connsiteY15" fmla="*/ 1187965 h 3282950"/>
              <a:gd name="connsiteX16" fmla="*/ 532304 w 9144000"/>
              <a:gd name="connsiteY16" fmla="*/ 1172428 h 3282950"/>
              <a:gd name="connsiteX17" fmla="*/ 644694 w 9144000"/>
              <a:gd name="connsiteY17" fmla="*/ 1212074 h 3282950"/>
              <a:gd name="connsiteX18" fmla="*/ 827927 w 9144000"/>
              <a:gd name="connsiteY18" fmla="*/ 982236 h 3282950"/>
              <a:gd name="connsiteX19" fmla="*/ 917413 w 9144000"/>
              <a:gd name="connsiteY19" fmla="*/ 457200 h 3282950"/>
              <a:gd name="connsiteX20" fmla="*/ 871072 w 9144000"/>
              <a:gd name="connsiteY20" fmla="*/ 479166 h 3282950"/>
              <a:gd name="connsiteX21" fmla="*/ 871072 w 9144000"/>
              <a:gd name="connsiteY21" fmla="*/ 980093 h 3282950"/>
              <a:gd name="connsiteX22" fmla="*/ 665468 w 9144000"/>
              <a:gd name="connsiteY22" fmla="*/ 1236718 h 3282950"/>
              <a:gd name="connsiteX23" fmla="*/ 585037 w 9144000"/>
              <a:gd name="connsiteY23" fmla="*/ 1223324 h 3282950"/>
              <a:gd name="connsiteX24" fmla="*/ 704884 w 9144000"/>
              <a:gd name="connsiteY24" fmla="*/ 1260023 h 3282950"/>
              <a:gd name="connsiteX25" fmla="*/ 917413 w 9144000"/>
              <a:gd name="connsiteY25" fmla="*/ 988933 h 3282950"/>
              <a:gd name="connsiteX26" fmla="*/ 0 w 9144000"/>
              <a:gd name="connsiteY26" fmla="*/ 0 h 3282950"/>
              <a:gd name="connsiteX27" fmla="*/ 9144000 w 9144000"/>
              <a:gd name="connsiteY27" fmla="*/ 0 h 3282950"/>
              <a:gd name="connsiteX28" fmla="*/ 9144000 w 9144000"/>
              <a:gd name="connsiteY28" fmla="*/ 3282950 h 3282950"/>
              <a:gd name="connsiteX29" fmla="*/ 6537139 w 9144000"/>
              <a:gd name="connsiteY29" fmla="*/ 3282950 h 3282950"/>
              <a:gd name="connsiteX30" fmla="*/ 6994964 w 9144000"/>
              <a:gd name="connsiteY30" fmla="*/ 2447603 h 3282950"/>
              <a:gd name="connsiteX31" fmla="*/ 0 w 9144000"/>
              <a:gd name="connsiteY31" fmla="*/ 2447603 h 328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44000" h="3282950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282950"/>
                </a:lnTo>
                <a:lnTo>
                  <a:pt x="6537139" y="3282950"/>
                </a:lnTo>
                <a:lnTo>
                  <a:pt x="6994964" y="2447603"/>
                </a:lnTo>
                <a:lnTo>
                  <a:pt x="0" y="24476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C58A3EB-27BC-514E-9F05-03E18670B808}"/>
              </a:ext>
            </a:extLst>
          </p:cNvPr>
          <p:cNvSpPr/>
          <p:nvPr userDrawn="1"/>
        </p:nvSpPr>
        <p:spPr>
          <a:xfrm>
            <a:off x="-23990" y="3258246"/>
            <a:ext cx="9365059" cy="1875421"/>
          </a:xfrm>
          <a:custGeom>
            <a:avLst/>
            <a:gdLst>
              <a:gd name="connsiteX0" fmla="*/ 0 w 7023794"/>
              <a:gd name="connsiteY0" fmla="*/ 0 h 1406566"/>
              <a:gd name="connsiteX1" fmla="*/ 7023794 w 7023794"/>
              <a:gd name="connsiteY1" fmla="*/ 0 h 1406566"/>
              <a:gd name="connsiteX2" fmla="*/ 6252903 w 7023794"/>
              <a:gd name="connsiteY2" fmla="*/ 1406566 h 1406566"/>
              <a:gd name="connsiteX3" fmla="*/ 0 w 7023794"/>
              <a:gd name="connsiteY3" fmla="*/ 1406566 h 140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794" h="1406566">
                <a:moveTo>
                  <a:pt x="0" y="0"/>
                </a:moveTo>
                <a:lnTo>
                  <a:pt x="7023794" y="0"/>
                </a:lnTo>
                <a:lnTo>
                  <a:pt x="6252903" y="1406566"/>
                </a:lnTo>
                <a:lnTo>
                  <a:pt x="0" y="1406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81" y="3245931"/>
            <a:ext cx="7891553" cy="1850224"/>
          </a:xfrm>
        </p:spPr>
        <p:txBody>
          <a:bodyPr rIns="0" anchor="ctr" anchorCtr="0">
            <a:noAutofit/>
          </a:bodyPr>
          <a:lstStyle>
            <a:lvl1pPr algn="l">
              <a:lnSpc>
                <a:spcPct val="100000"/>
              </a:lnSpc>
              <a:defRPr sz="42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Two-line title slide with dark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809" y="5223519"/>
            <a:ext cx="7891553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867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432261" y="6138955"/>
            <a:ext cx="11150140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7655698" y="6321552"/>
            <a:ext cx="3926703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5C6AF34-C5F3-3E4D-AACD-6675E86ABE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451" y="6050870"/>
            <a:ext cx="3009900" cy="270245"/>
          </a:xfrm>
        </p:spPr>
        <p:txBody>
          <a:bodyPr/>
          <a:lstStyle>
            <a:lvl1pPr marL="0" indent="0">
              <a:buNone/>
              <a:defRPr sz="1333" b="0"/>
            </a:lvl1pPr>
            <a:lvl2pPr marL="11853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022CD93-97AE-154D-91DB-197F5CD78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269" y="5709272"/>
            <a:ext cx="1549225" cy="53644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E903E3E-1F3F-CC40-9598-C57B1E4D59F0}"/>
              </a:ext>
            </a:extLst>
          </p:cNvPr>
          <p:cNvSpPr/>
          <p:nvPr userDrawn="1"/>
        </p:nvSpPr>
        <p:spPr>
          <a:xfrm>
            <a:off x="11579882" y="6055683"/>
            <a:ext cx="57752" cy="57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6762" y="2781836"/>
            <a:ext cx="8303340" cy="1796889"/>
          </a:xfrm>
        </p:spPr>
        <p:txBody>
          <a:bodyPr anchor="ctr">
            <a:noAutofit/>
          </a:bodyPr>
          <a:lstStyle>
            <a:lvl1pPr algn="l">
              <a:defRPr sz="50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6" name="Graphic 8">
            <a:extLst>
              <a:ext uri="{FF2B5EF4-FFF2-40B4-BE49-F238E27FC236}">
                <a16:creationId xmlns:a16="http://schemas.microsoft.com/office/drawing/2014/main" id="{91B53ED4-67C3-2545-961B-C7D8D4E0696B}"/>
              </a:ext>
            </a:extLst>
          </p:cNvPr>
          <p:cNvSpPr/>
          <p:nvPr/>
        </p:nvSpPr>
        <p:spPr>
          <a:xfrm>
            <a:off x="609601" y="609601"/>
            <a:ext cx="613617" cy="1070436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chemeClr val="bg1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346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8">
            <a:extLst>
              <a:ext uri="{FF2B5EF4-FFF2-40B4-BE49-F238E27FC236}">
                <a16:creationId xmlns:a16="http://schemas.microsoft.com/office/drawing/2014/main" id="{91B53ED4-67C3-2545-961B-C7D8D4E0696B}"/>
              </a:ext>
            </a:extLst>
          </p:cNvPr>
          <p:cNvSpPr/>
          <p:nvPr/>
        </p:nvSpPr>
        <p:spPr>
          <a:xfrm>
            <a:off x="609601" y="609601"/>
            <a:ext cx="613617" cy="1070436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chemeClr val="accent1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768D57-8FE3-E24F-8256-1141A5B24F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6762" y="2781836"/>
            <a:ext cx="8303340" cy="1796889"/>
          </a:xfrm>
        </p:spPr>
        <p:txBody>
          <a:bodyPr anchor="ctr">
            <a:noAutofit/>
          </a:bodyPr>
          <a:lstStyle>
            <a:lvl1pPr algn="l">
              <a:defRPr sz="5067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7497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234" y="469286"/>
            <a:ext cx="9681295" cy="1096841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/>
            </a:lvl1pPr>
          </a:lstStyle>
          <a:p>
            <a:pPr lvl="0"/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0472" y="6241565"/>
            <a:ext cx="327385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873" y="1862937"/>
            <a:ext cx="9681295" cy="4105740"/>
          </a:xfrm>
        </p:spPr>
        <p:txBody>
          <a:bodyPr/>
          <a:lstStyle>
            <a:lvl1pPr marL="152396" indent="-152396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tabLst/>
              <a:defRPr sz="1900"/>
            </a:lvl1pPr>
            <a:lvl2pPr marL="289977" indent="-13123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900"/>
            </a:lvl2pPr>
            <a:lvl3pPr marL="419090" indent="-110064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600"/>
            </a:lvl3pPr>
            <a:lvl4pPr marL="539737" indent="-120648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500"/>
            </a:lvl4pPr>
            <a:lvl5pPr marL="658268" indent="-107948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9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34" y="469286"/>
            <a:ext cx="11096132" cy="732508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0470" y="6241565"/>
            <a:ext cx="327386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872" y="1498998"/>
            <a:ext cx="5364480" cy="4527549"/>
          </a:xfrm>
        </p:spPr>
        <p:txBody>
          <a:bodyPr/>
          <a:lstStyle>
            <a:lvl1pPr marL="152396" indent="-152396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tabLst/>
              <a:defRPr sz="1900"/>
            </a:lvl1pPr>
            <a:lvl2pPr marL="289977" indent="-120648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900"/>
            </a:lvl2pPr>
            <a:lvl3pPr marL="416974" indent="-11853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600"/>
            </a:lvl3pPr>
            <a:lvl4pPr marL="537620" indent="-101597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500"/>
            </a:lvl4pPr>
            <a:lvl5pPr marL="675200" indent="-11218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107A685-91FA-EF46-BCA6-7D2780198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7920" y="1498998"/>
            <a:ext cx="5364480" cy="4527549"/>
          </a:xfrm>
        </p:spPr>
        <p:txBody>
          <a:bodyPr/>
          <a:lstStyle>
            <a:lvl1pPr marL="152396" indent="-152396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tabLst/>
              <a:defRPr sz="1900"/>
            </a:lvl1pPr>
            <a:lvl2pPr marL="289977" indent="-120648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900"/>
            </a:lvl2pPr>
            <a:lvl3pPr marL="416974" indent="-11853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600"/>
            </a:lvl3pPr>
            <a:lvl4pPr marL="537620" indent="-101597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500"/>
            </a:lvl4pPr>
            <a:lvl5pPr marL="675200" indent="-11218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2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1668F-4F00-0646-B3E8-9FF10768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3" y="469263"/>
            <a:ext cx="9680448" cy="7325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E75A5-C5DD-F24E-B778-058E1A648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872" y="1501605"/>
            <a:ext cx="9680448" cy="4220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01E51-C0D1-1145-9586-FD3CE3D91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31" y="6242305"/>
            <a:ext cx="470647" cy="37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704B1-56F3-BC48-B63B-4E3939705733}"/>
              </a:ext>
            </a:extLst>
          </p:cNvPr>
          <p:cNvSpPr txBox="1"/>
          <p:nvPr userDrawn="1"/>
        </p:nvSpPr>
        <p:spPr>
          <a:xfrm>
            <a:off x="1097280" y="6332817"/>
            <a:ext cx="3151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129DDFE8-CD12-8644-AE9F-FB940196156F}"/>
              </a:ext>
            </a:extLst>
          </p:cNvPr>
          <p:cNvSpPr/>
          <p:nvPr userDrawn="1"/>
        </p:nvSpPr>
        <p:spPr>
          <a:xfrm>
            <a:off x="609602" y="6213960"/>
            <a:ext cx="177533" cy="309701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BA7B7-B988-9548-9455-35B566EB3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14273" y="6241565"/>
            <a:ext cx="330005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209889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3" r:id="rId3"/>
    <p:sldLayoutId id="2147483672" r:id="rId4"/>
    <p:sldLayoutId id="2147483674" r:id="rId5"/>
    <p:sldLayoutId id="2147483666" r:id="rId6"/>
    <p:sldLayoutId id="2147483684" r:id="rId7"/>
    <p:sldLayoutId id="2147483688" r:id="rId8"/>
    <p:sldLayoutId id="2147483685" r:id="rId9"/>
    <p:sldLayoutId id="2147483689" r:id="rId10"/>
    <p:sldLayoutId id="2147483662" r:id="rId11"/>
    <p:sldLayoutId id="2147483663" r:id="rId12"/>
    <p:sldLayoutId id="2147483678" r:id="rId13"/>
    <p:sldLayoutId id="2147483677" r:id="rId14"/>
    <p:sldLayoutId id="2147483676" r:id="rId15"/>
    <p:sldLayoutId id="2147483690" r:id="rId16"/>
    <p:sldLayoutId id="2147483679" r:id="rId17"/>
    <p:sldLayoutId id="2147483691" r:id="rId18"/>
    <p:sldLayoutId id="2147483772" r:id="rId19"/>
    <p:sldLayoutId id="2147483692" r:id="rId20"/>
    <p:sldLayoutId id="2147483667" r:id="rId21"/>
    <p:sldLayoutId id="2147483693" r:id="rId22"/>
    <p:sldLayoutId id="2147483675" r:id="rId23"/>
    <p:sldLayoutId id="2147483695" r:id="rId24"/>
    <p:sldLayoutId id="2147483687" r:id="rId25"/>
    <p:sldLayoutId id="2147483686" r:id="rId26"/>
    <p:sldLayoutId id="2147483696" r:id="rId27"/>
    <p:sldLayoutId id="2147483694" r:id="rId28"/>
    <p:sldLayoutId id="2147483697" r:id="rId29"/>
    <p:sldLayoutId id="2147483770" r:id="rId30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200" b="1" i="0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6629" indent="-156629" algn="l" defTabSz="914377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tabLst/>
        <a:defRPr sz="19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292093" indent="-135463" algn="l" defTabSz="914377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System Font Regular"/>
        <a:buChar char="-"/>
        <a:tabLst/>
        <a:defRPr sz="19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438140" indent="-135463" algn="l" defTabSz="914377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tabLst/>
        <a:defRPr sz="16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3pPr>
      <a:lvl4pPr marL="535504" indent="-97364" algn="l" defTabSz="914377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System Font Regular"/>
        <a:buChar char="-"/>
        <a:tabLst/>
        <a:defRPr sz="15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4pPr>
      <a:lvl5pPr marL="694249" indent="-135463" algn="l" defTabSz="914377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orient="horz" pos="3931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orient="horz" pos="4080" userDrawn="1">
          <p15:clr>
            <a:srgbClr val="F26B43"/>
          </p15:clr>
        </p15:guide>
        <p15:guide id="8" pos="1267" userDrawn="1">
          <p15:clr>
            <a:srgbClr val="F26B43"/>
          </p15:clr>
        </p15:guide>
        <p15:guide id="9" pos="1389" userDrawn="1">
          <p15:clr>
            <a:srgbClr val="F26B43"/>
          </p15:clr>
        </p15:guide>
        <p15:guide id="10" pos="2272" userDrawn="1">
          <p15:clr>
            <a:srgbClr val="F26B43"/>
          </p15:clr>
        </p15:guide>
        <p15:guide id="11" pos="2395" userDrawn="1">
          <p15:clr>
            <a:srgbClr val="F26B43"/>
          </p15:clr>
        </p15:guide>
        <p15:guide id="12" pos="3277" userDrawn="1">
          <p15:clr>
            <a:srgbClr val="F26B43"/>
          </p15:clr>
        </p15:guide>
        <p15:guide id="13" pos="3397" userDrawn="1">
          <p15:clr>
            <a:srgbClr val="F26B43"/>
          </p15:clr>
        </p15:guide>
        <p15:guide id="14" pos="4283" userDrawn="1">
          <p15:clr>
            <a:srgbClr val="F26B43"/>
          </p15:clr>
        </p15:guide>
        <p15:guide id="15" pos="4403" userDrawn="1">
          <p15:clr>
            <a:srgbClr val="F26B43"/>
          </p15:clr>
        </p15:guide>
        <p15:guide id="16" pos="5285" userDrawn="1">
          <p15:clr>
            <a:srgbClr val="F26B43"/>
          </p15:clr>
        </p15:guide>
        <p15:guide id="17" pos="5408" userDrawn="1">
          <p15:clr>
            <a:srgbClr val="F26B43"/>
          </p15:clr>
        </p15:guide>
        <p15:guide id="18" pos="6291" userDrawn="1">
          <p15:clr>
            <a:srgbClr val="F26B43"/>
          </p15:clr>
        </p15:guide>
        <p15:guide id="19" pos="6413" userDrawn="1">
          <p15:clr>
            <a:srgbClr val="F26B43"/>
          </p15:clr>
        </p15:guide>
        <p15:guide id="20" orient="horz" pos="368" userDrawn="1">
          <p15:clr>
            <a:srgbClr val="F26B43"/>
          </p15:clr>
        </p15:guide>
        <p15:guide id="21" orient="horz" pos="988" userDrawn="1">
          <p15:clr>
            <a:srgbClr val="F26B43"/>
          </p15:clr>
        </p15:guide>
        <p15:guide id="22" orient="horz" pos="568" userDrawn="1">
          <p15:clr>
            <a:srgbClr val="F26B43"/>
          </p15:clr>
        </p15:guide>
        <p15:guide id="23" orient="horz" pos="12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1BDDC76-8950-F44A-851F-9A6B7E1AD60F}"/>
              </a:ext>
            </a:extLst>
          </p:cNvPr>
          <p:cNvSpPr/>
          <p:nvPr/>
        </p:nvSpPr>
        <p:spPr>
          <a:xfrm>
            <a:off x="6366414" y="1618357"/>
            <a:ext cx="2231183" cy="126190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Premium Fitness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$0 </a:t>
            </a:r>
            <a:r>
              <a:rPr lang="en-US" sz="1600" dirty="0">
                <a:solidFill>
                  <a:schemeClr val="tx1"/>
                </a:solidFill>
              </a:rPr>
              <a:t>Enrollment Fee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$99.00 </a:t>
            </a:r>
            <a:r>
              <a:rPr lang="en-US" sz="1600" dirty="0">
                <a:solidFill>
                  <a:schemeClr val="tx1"/>
                </a:solidFill>
              </a:rPr>
              <a:t>Monthly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C5286-741D-1B43-A189-828204DC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9A1B-CBBE-274D-B549-D652ADD375A8}" type="slidenum">
              <a:rPr lang="en-US" smtClean="0"/>
              <a:t>1</a:t>
            </a:fld>
            <a:endParaRPr lang="en-US" dirty="0"/>
          </a:p>
        </p:txBody>
      </p:sp>
      <p:sp>
        <p:nvSpPr>
          <p:cNvPr id="30" name="Google Shape;143;p23">
            <a:extLst>
              <a:ext uri="{FF2B5EF4-FFF2-40B4-BE49-F238E27FC236}">
                <a16:creationId xmlns:a16="http://schemas.microsoft.com/office/drawing/2014/main" id="{145988F6-BF92-3940-B179-0110F1D11613}"/>
              </a:ext>
            </a:extLst>
          </p:cNvPr>
          <p:cNvSpPr txBox="1"/>
          <p:nvPr/>
        </p:nvSpPr>
        <p:spPr>
          <a:xfrm>
            <a:off x="589670" y="202916"/>
            <a:ext cx="9992712" cy="41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 Neue"/>
              </a:rPr>
              <a:t>One Pass Commercial Membership Tier Options</a:t>
            </a:r>
            <a:endParaRPr lang="en-US" sz="2800" b="1" dirty="0">
              <a:solidFill>
                <a:schemeClr val="accent1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91B3AAD-35F0-0A43-9A08-E8270EFAB0A6}"/>
              </a:ext>
            </a:extLst>
          </p:cNvPr>
          <p:cNvSpPr/>
          <p:nvPr/>
        </p:nvSpPr>
        <p:spPr>
          <a:xfrm>
            <a:off x="965443" y="5464800"/>
            <a:ext cx="1753072" cy="5963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Sign Up Now</a:t>
            </a:r>
          </a:p>
        </p:txBody>
      </p:sp>
      <p:graphicFrame>
        <p:nvGraphicFramePr>
          <p:cNvPr id="50" name="Table 18">
            <a:extLst>
              <a:ext uri="{FF2B5EF4-FFF2-40B4-BE49-F238E27FC236}">
                <a16:creationId xmlns:a16="http://schemas.microsoft.com/office/drawing/2014/main" id="{0898DB60-0F02-7B49-8561-B3E36E55D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684368"/>
              </p:ext>
            </p:extLst>
          </p:nvPr>
        </p:nvGraphicFramePr>
        <p:xfrm>
          <a:off x="901191" y="3148991"/>
          <a:ext cx="1881575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575">
                  <a:extLst>
                    <a:ext uri="{9D8B030D-6E8A-4147-A177-3AD203B41FA5}">
                      <a16:colId xmlns:a16="http://schemas.microsoft.com/office/drawing/2014/main" val="2110597934"/>
                    </a:ext>
                  </a:extLst>
                </a:gridCol>
              </a:tblGrid>
              <a:tr h="2901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8,500 locations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840701"/>
                  </a:ext>
                </a:extLst>
              </a:tr>
              <a:tr h="2901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Core Network 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057924"/>
                  </a:ext>
                </a:extLst>
              </a:tr>
              <a:tr h="29016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Multi-location access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010891"/>
                  </a:ext>
                </a:extLst>
              </a:tr>
              <a:tr h="4540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Change locations anytime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176160"/>
                  </a:ext>
                </a:extLst>
              </a:tr>
              <a:tr h="4540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Change Tiers Monthly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650879"/>
                  </a:ext>
                </a:extLst>
              </a:tr>
            </a:tbl>
          </a:graphicData>
        </a:graphic>
      </p:graphicFrame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0B5CAC0-B907-2140-9952-3EC00B90E4DB}"/>
              </a:ext>
            </a:extLst>
          </p:cNvPr>
          <p:cNvSpPr/>
          <p:nvPr/>
        </p:nvSpPr>
        <p:spPr>
          <a:xfrm>
            <a:off x="3763838" y="5488181"/>
            <a:ext cx="1753072" cy="596304"/>
          </a:xfrm>
          <a:prstGeom prst="roundRect">
            <a:avLst/>
          </a:prstGeom>
          <a:solidFill>
            <a:srgbClr val="00FA00">
              <a:alpha val="2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Sign Up Now</a:t>
            </a:r>
          </a:p>
        </p:txBody>
      </p:sp>
      <p:graphicFrame>
        <p:nvGraphicFramePr>
          <p:cNvPr id="54" name="Table 18">
            <a:extLst>
              <a:ext uri="{FF2B5EF4-FFF2-40B4-BE49-F238E27FC236}">
                <a16:creationId xmlns:a16="http://schemas.microsoft.com/office/drawing/2014/main" id="{0EBB0717-D062-E04E-A47F-8C9BDF8AB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79418"/>
              </p:ext>
            </p:extLst>
          </p:nvPr>
        </p:nvGraphicFramePr>
        <p:xfrm>
          <a:off x="3763838" y="3148991"/>
          <a:ext cx="1829335" cy="2190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9335">
                  <a:extLst>
                    <a:ext uri="{9D8B030D-6E8A-4147-A177-3AD203B41FA5}">
                      <a16:colId xmlns:a16="http://schemas.microsoft.com/office/drawing/2014/main" val="2110597934"/>
                    </a:ext>
                  </a:extLst>
                </a:gridCol>
              </a:tblGrid>
              <a:tr h="3308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11,000 locations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840701"/>
                  </a:ext>
                </a:extLst>
              </a:tr>
              <a:tr h="3308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Core + Premium Network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3281147"/>
                  </a:ext>
                </a:extLst>
              </a:tr>
              <a:tr h="2901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Multi-location access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057924"/>
                  </a:ext>
                </a:extLst>
              </a:tr>
              <a:tr h="4540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Change locations anytime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176160"/>
                  </a:ext>
                </a:extLst>
              </a:tr>
              <a:tr h="4540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Change Tiers monthly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650879"/>
                  </a:ext>
                </a:extLst>
              </a:tr>
            </a:tbl>
          </a:graphicData>
        </a:graphic>
      </p:graphicFrame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3555C1A-36F3-794E-B24E-A4E69BB88E9A}"/>
              </a:ext>
            </a:extLst>
          </p:cNvPr>
          <p:cNvSpPr/>
          <p:nvPr/>
        </p:nvSpPr>
        <p:spPr>
          <a:xfrm>
            <a:off x="6574589" y="5471907"/>
            <a:ext cx="1753072" cy="5963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Sign Up Now</a:t>
            </a:r>
          </a:p>
        </p:txBody>
      </p:sp>
      <p:graphicFrame>
        <p:nvGraphicFramePr>
          <p:cNvPr id="25" name="Table 18">
            <a:extLst>
              <a:ext uri="{FF2B5EF4-FFF2-40B4-BE49-F238E27FC236}">
                <a16:creationId xmlns:a16="http://schemas.microsoft.com/office/drawing/2014/main" id="{2C8668BA-3D8B-5941-958E-7040CCD1C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455833"/>
              </p:ext>
            </p:extLst>
          </p:nvPr>
        </p:nvGraphicFramePr>
        <p:xfrm>
          <a:off x="6528594" y="3148991"/>
          <a:ext cx="1845061" cy="2190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5061">
                  <a:extLst>
                    <a:ext uri="{9D8B030D-6E8A-4147-A177-3AD203B41FA5}">
                      <a16:colId xmlns:a16="http://schemas.microsoft.com/office/drawing/2014/main" val="2110597934"/>
                    </a:ext>
                  </a:extLst>
                </a:gridCol>
              </a:tblGrid>
              <a:tr h="3308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12,000 locations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840701"/>
                  </a:ext>
                </a:extLst>
              </a:tr>
              <a:tr h="330809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Core + Premium Network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443124"/>
                  </a:ext>
                </a:extLst>
              </a:tr>
              <a:tr h="2901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Multi-location access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057924"/>
                  </a:ext>
                </a:extLst>
              </a:tr>
              <a:tr h="4540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Change locations anytime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176160"/>
                  </a:ext>
                </a:extLst>
              </a:tr>
              <a:tr h="4540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Change Tiers monthly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650879"/>
                  </a:ext>
                </a:extLst>
              </a:tr>
            </a:tbl>
          </a:graphicData>
        </a:graphic>
      </p:graphicFrame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3BED9DB-C881-894C-B9C2-EB496839ADEF}"/>
              </a:ext>
            </a:extLst>
          </p:cNvPr>
          <p:cNvSpPr/>
          <p:nvPr/>
        </p:nvSpPr>
        <p:spPr>
          <a:xfrm>
            <a:off x="708198" y="1663768"/>
            <a:ext cx="2231183" cy="1250461"/>
          </a:xfrm>
          <a:prstGeom prst="roundRect">
            <a:avLst/>
          </a:prstGeom>
          <a:solidFill>
            <a:schemeClr val="accent5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Classic Fitness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$0 </a:t>
            </a:r>
            <a:r>
              <a:rPr lang="en-US" sz="1600" dirty="0">
                <a:solidFill>
                  <a:schemeClr val="tx1"/>
                </a:solidFill>
              </a:rPr>
              <a:t>Enrollment Fee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$25.00 </a:t>
            </a:r>
            <a:r>
              <a:rPr lang="en-US" sz="1600" dirty="0">
                <a:solidFill>
                  <a:schemeClr val="tx1"/>
                </a:solidFill>
              </a:rPr>
              <a:t>Monthly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0D6BA9B-6DC4-A542-B812-C924530CCC7E}"/>
              </a:ext>
            </a:extLst>
          </p:cNvPr>
          <p:cNvSpPr/>
          <p:nvPr/>
        </p:nvSpPr>
        <p:spPr>
          <a:xfrm>
            <a:off x="3551181" y="1636369"/>
            <a:ext cx="2231183" cy="1271818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Standard Fitness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$0 </a:t>
            </a:r>
            <a:r>
              <a:rPr lang="en-US" sz="1600" dirty="0">
                <a:solidFill>
                  <a:schemeClr val="tx1"/>
                </a:solidFill>
              </a:rPr>
              <a:t>Enrollment Fee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$59.00 </a:t>
            </a:r>
            <a:r>
              <a:rPr lang="en-US" sz="1600" dirty="0">
                <a:solidFill>
                  <a:schemeClr val="tx1"/>
                </a:solidFill>
              </a:rPr>
              <a:t>Monthly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F15744C-5139-2543-B701-4168CC5F58E9}"/>
              </a:ext>
            </a:extLst>
          </p:cNvPr>
          <p:cNvSpPr/>
          <p:nvPr/>
        </p:nvSpPr>
        <p:spPr>
          <a:xfrm>
            <a:off x="9385340" y="5471907"/>
            <a:ext cx="1753072" cy="596304"/>
          </a:xfrm>
          <a:prstGeom prst="roundRect">
            <a:avLst/>
          </a:prstGeom>
          <a:solidFill>
            <a:srgbClr val="FF26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Sign Up Now</a:t>
            </a:r>
          </a:p>
        </p:txBody>
      </p:sp>
      <p:graphicFrame>
        <p:nvGraphicFramePr>
          <p:cNvPr id="31" name="Table 18">
            <a:extLst>
              <a:ext uri="{FF2B5EF4-FFF2-40B4-BE49-F238E27FC236}">
                <a16:creationId xmlns:a16="http://schemas.microsoft.com/office/drawing/2014/main" id="{BE6FF7C8-650A-8546-99B9-A3FFEEB80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981300"/>
              </p:ext>
            </p:extLst>
          </p:nvPr>
        </p:nvGraphicFramePr>
        <p:xfrm>
          <a:off x="9322376" y="3148991"/>
          <a:ext cx="1931798" cy="2164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798">
                  <a:extLst>
                    <a:ext uri="{9D8B030D-6E8A-4147-A177-3AD203B41FA5}">
                      <a16:colId xmlns:a16="http://schemas.microsoft.com/office/drawing/2014/main" val="2110597934"/>
                    </a:ext>
                  </a:extLst>
                </a:gridCol>
              </a:tblGrid>
              <a:tr h="3054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12,050 locations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840701"/>
                  </a:ext>
                </a:extLst>
              </a:tr>
              <a:tr h="305409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Core + Premium Network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807029"/>
                  </a:ext>
                </a:extLst>
              </a:tr>
              <a:tr h="2901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Multi-location access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057924"/>
                  </a:ext>
                </a:extLst>
              </a:tr>
              <a:tr h="4540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Change locations anytime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176160"/>
                  </a:ext>
                </a:extLst>
              </a:tr>
              <a:tr h="4540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Change Tiers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monthly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650879"/>
                  </a:ext>
                </a:extLst>
              </a:tr>
            </a:tbl>
          </a:graphicData>
        </a:graphic>
      </p:graphicFrame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B88661-5088-BD45-A4D6-D7C2E2E4221E}"/>
              </a:ext>
            </a:extLst>
          </p:cNvPr>
          <p:cNvSpPr/>
          <p:nvPr/>
        </p:nvSpPr>
        <p:spPr>
          <a:xfrm>
            <a:off x="9162910" y="1664294"/>
            <a:ext cx="2231183" cy="1215968"/>
          </a:xfrm>
          <a:prstGeom prst="roundRect">
            <a:avLst/>
          </a:prstGeom>
          <a:solidFill>
            <a:srgbClr val="FF2600">
              <a:alpha val="5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Elite Fitness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$0 </a:t>
            </a:r>
            <a:r>
              <a:rPr lang="en-US" sz="1600" dirty="0">
                <a:solidFill>
                  <a:schemeClr val="tx1"/>
                </a:solidFill>
              </a:rPr>
              <a:t>Enrollment Fee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$139.00 </a:t>
            </a:r>
            <a:r>
              <a:rPr lang="en-US" sz="1600" dirty="0">
                <a:solidFill>
                  <a:schemeClr val="tx1"/>
                </a:solidFill>
              </a:rPr>
              <a:t>Monthly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1171DA-0DCF-334C-A166-9FB343BEDB52}"/>
              </a:ext>
            </a:extLst>
          </p:cNvPr>
          <p:cNvSpPr/>
          <p:nvPr/>
        </p:nvSpPr>
        <p:spPr>
          <a:xfrm>
            <a:off x="503181" y="710460"/>
            <a:ext cx="1087428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dirty="0">
                <a:solidFill>
                  <a:schemeClr val="accent1"/>
                </a:solidFill>
                <a:cs typeface="Arial" panose="020B0604020202020204" pitchFamily="34" charset="0"/>
                <a:sym typeface="Helvetica Neue Light"/>
              </a:rPr>
              <a:t>A next generation subscription-based fitness network of gyms and studios that equalizes wellness opportunities for people and employers.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16E6A89-9877-054B-A248-FCF81538A6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523" y="1546505"/>
            <a:ext cx="2532705" cy="47474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A59807-7DC6-3047-A8A0-0053C5D452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74" y="1542176"/>
            <a:ext cx="2532705" cy="4747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47BE3F-C350-3845-BA83-E4E6660659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065" y="1518920"/>
            <a:ext cx="2532705" cy="47474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901A5DB-6B88-8A49-8433-85EBE41510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652" y="1518920"/>
            <a:ext cx="2532705" cy="47474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01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C5286-741D-1B43-A189-828204DC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B9A1B-CBBE-274D-B549-D652ADD375A8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2477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Google Shape;143;p23">
            <a:extLst>
              <a:ext uri="{FF2B5EF4-FFF2-40B4-BE49-F238E27FC236}">
                <a16:creationId xmlns:a16="http://schemas.microsoft.com/office/drawing/2014/main" id="{A9EFA5CB-B5E9-2A4F-8FFD-58E5724FB4CF}"/>
              </a:ext>
            </a:extLst>
          </p:cNvPr>
          <p:cNvSpPr txBox="1"/>
          <p:nvPr/>
        </p:nvSpPr>
        <p:spPr>
          <a:xfrm>
            <a:off x="582176" y="345592"/>
            <a:ext cx="4849474" cy="41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Helvetica Neue"/>
              </a:rPr>
              <a:t>Classic Network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2477"/>
              </a:solidFill>
              <a:effectLst/>
              <a:uLnTx/>
              <a:uFillTx/>
              <a:latin typeface="Georgia"/>
              <a:ea typeface="+mn-ea"/>
              <a:cs typeface="+mn-cs"/>
              <a:sym typeface="Helvetica Neue"/>
            </a:endParaRPr>
          </a:p>
        </p:txBody>
      </p:sp>
      <p:sp>
        <p:nvSpPr>
          <p:cNvPr id="33" name="Google Shape;161;p23">
            <a:extLst>
              <a:ext uri="{FF2B5EF4-FFF2-40B4-BE49-F238E27FC236}">
                <a16:creationId xmlns:a16="http://schemas.microsoft.com/office/drawing/2014/main" id="{46AC3758-3112-A645-AD9F-1D07A699B8E6}"/>
              </a:ext>
            </a:extLst>
          </p:cNvPr>
          <p:cNvSpPr/>
          <p:nvPr/>
        </p:nvSpPr>
        <p:spPr>
          <a:xfrm>
            <a:off x="581980" y="1423819"/>
            <a:ext cx="3981691" cy="423880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lnSpcReduction="10000"/>
          </a:bodyPr>
          <a:lstStyle/>
          <a:p>
            <a:pPr marL="171450" marR="0" lvl="0" indent="-2286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BE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Leading Industry Brands</a:t>
            </a:r>
          </a:p>
          <a:p>
            <a:pPr marL="171450" marR="0" lvl="0" indent="-2286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BE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Multi-location Access – Members can use multiple different locations during the same month</a:t>
            </a:r>
          </a:p>
          <a:p>
            <a:pPr marL="171450" marR="0" lvl="0" indent="-2286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BE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Locations anytime – Members can change locations at any time</a:t>
            </a:r>
          </a:p>
          <a:p>
            <a:pPr marL="171450" marR="0" lvl="0" indent="-2286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BE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 to standard amenities, services, group fitness classes (where available)</a:t>
            </a:r>
          </a:p>
        </p:txBody>
      </p:sp>
      <p:pic>
        <p:nvPicPr>
          <p:cNvPr id="37" name="Picture 2" descr="LA Fitness | Brands of the World™ | Download vector logos and logotypes">
            <a:extLst>
              <a:ext uri="{FF2B5EF4-FFF2-40B4-BE49-F238E27FC236}">
                <a16:creationId xmlns:a16="http://schemas.microsoft.com/office/drawing/2014/main" id="{E141185E-8D48-924A-83C4-86343331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1" r="2" b="12623"/>
          <a:stretch/>
        </p:blipFill>
        <p:spPr bwMode="auto">
          <a:xfrm>
            <a:off x="6027867" y="328073"/>
            <a:ext cx="2183375" cy="12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nytime Fitness | Brands of the World™ | Download vector logos and logotypes">
            <a:extLst>
              <a:ext uri="{FF2B5EF4-FFF2-40B4-BE49-F238E27FC236}">
                <a16:creationId xmlns:a16="http://schemas.microsoft.com/office/drawing/2014/main" id="{6C29604B-5DE8-394E-924D-FD13D6462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9" r="1" b="18044"/>
          <a:stretch/>
        </p:blipFill>
        <p:spPr bwMode="auto">
          <a:xfrm>
            <a:off x="9387390" y="253854"/>
            <a:ext cx="2305873" cy="13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Snap Fitness Class Action Challenges So-Called 'Club Enhancement Fee' | Top  Class Actions">
            <a:extLst>
              <a:ext uri="{FF2B5EF4-FFF2-40B4-BE49-F238E27FC236}">
                <a16:creationId xmlns:a16="http://schemas.microsoft.com/office/drawing/2014/main" id="{A0590054-EED0-6A44-9DF9-CAF0F2B7B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6" r="-1" b="23527"/>
          <a:stretch/>
        </p:blipFill>
        <p:spPr bwMode="auto">
          <a:xfrm>
            <a:off x="5874343" y="2206678"/>
            <a:ext cx="2199599" cy="130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ealth Fair Connections | Workout Anytime">
            <a:extLst>
              <a:ext uri="{FF2B5EF4-FFF2-40B4-BE49-F238E27FC236}">
                <a16:creationId xmlns:a16="http://schemas.microsoft.com/office/drawing/2014/main" id="{8DA5E787-9E9A-324E-927F-63F133C56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2" r="1" b="21063"/>
          <a:stretch/>
        </p:blipFill>
        <p:spPr bwMode="auto">
          <a:xfrm>
            <a:off x="9545141" y="3875947"/>
            <a:ext cx="2064878" cy="12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Live Better, Feel Better: Youfit Health Clubs Hosts National Open House to  Kick off the New Year">
            <a:extLst>
              <a:ext uri="{FF2B5EF4-FFF2-40B4-BE49-F238E27FC236}">
                <a16:creationId xmlns:a16="http://schemas.microsoft.com/office/drawing/2014/main" id="{EA10F725-BFA3-A248-8F2A-A5AA5BAC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420" y="5426027"/>
            <a:ext cx="2199599" cy="114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Crunch Fitness coming to Midland | Yourbasin">
            <a:extLst>
              <a:ext uri="{FF2B5EF4-FFF2-40B4-BE49-F238E27FC236}">
                <a16:creationId xmlns:a16="http://schemas.microsoft.com/office/drawing/2014/main" id="{91BC4AFF-BCCE-CE4B-B422-2D6166F48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05" y="3795949"/>
            <a:ext cx="1539473" cy="130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Fitness 19 Franchise Review | FranchiseGrade.com">
            <a:extLst>
              <a:ext uri="{FF2B5EF4-FFF2-40B4-BE49-F238E27FC236}">
                <a16:creationId xmlns:a16="http://schemas.microsoft.com/office/drawing/2014/main" id="{AC3923B2-9BCB-C84E-A089-22A92E51E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30" y="5385220"/>
            <a:ext cx="2030318" cy="12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0" descr="Planet Fitness to Open First Dominican Republic Location in Santo Domingo">
            <a:extLst>
              <a:ext uri="{FF2B5EF4-FFF2-40B4-BE49-F238E27FC236}">
                <a16:creationId xmlns:a16="http://schemas.microsoft.com/office/drawing/2014/main" id="{478AC709-0370-4F4C-9B00-F0E74B2AE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469" y="2259483"/>
            <a:ext cx="1025862" cy="12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F0706F-96D1-4AE7-A744-C513E8854A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4866" y="1286437"/>
            <a:ext cx="1460572" cy="13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0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C5286-741D-1B43-A189-828204DC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5176" y="7320992"/>
            <a:ext cx="2743200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B9A1B-CBBE-274D-B549-D652ADD375A8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2477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Google Shape;143;p23">
            <a:extLst>
              <a:ext uri="{FF2B5EF4-FFF2-40B4-BE49-F238E27FC236}">
                <a16:creationId xmlns:a16="http://schemas.microsoft.com/office/drawing/2014/main" id="{A9EFA5CB-B5E9-2A4F-8FFD-58E5724FB4CF}"/>
              </a:ext>
            </a:extLst>
          </p:cNvPr>
          <p:cNvSpPr txBox="1"/>
          <p:nvPr/>
        </p:nvSpPr>
        <p:spPr>
          <a:xfrm>
            <a:off x="7293493" y="213281"/>
            <a:ext cx="4616604" cy="41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Helvetica Neue"/>
              </a:rPr>
              <a:t>Upgrade Networks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2477"/>
              </a:solidFill>
              <a:effectLst/>
              <a:uLnTx/>
              <a:uFillTx/>
              <a:latin typeface="Georgia"/>
              <a:ea typeface="+mn-ea"/>
              <a:cs typeface="+mn-cs"/>
              <a:sym typeface="Helvetica Neue"/>
            </a:endParaRPr>
          </a:p>
        </p:txBody>
      </p:sp>
      <p:sp>
        <p:nvSpPr>
          <p:cNvPr id="16" name="Google Shape;161;p23">
            <a:extLst>
              <a:ext uri="{FF2B5EF4-FFF2-40B4-BE49-F238E27FC236}">
                <a16:creationId xmlns:a16="http://schemas.microsoft.com/office/drawing/2014/main" id="{ECDE785C-3A48-D348-9F30-FBBEBB692892}"/>
              </a:ext>
            </a:extLst>
          </p:cNvPr>
          <p:cNvSpPr/>
          <p:nvPr/>
        </p:nvSpPr>
        <p:spPr>
          <a:xfrm>
            <a:off x="6254778" y="1048871"/>
            <a:ext cx="5931583" cy="50162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171450" marR="0" lvl="0" indent="-22860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BE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 classic network and options for Higher-priced gyms and boutique studios</a:t>
            </a:r>
          </a:p>
          <a:p>
            <a:pPr marL="171450" marR="0" lvl="0" indent="-22860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BE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 3,100 locations nationally</a:t>
            </a:r>
          </a:p>
          <a:p>
            <a:pPr marL="171450" marR="0" lvl="0" indent="-22860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BE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Boutique studios are the fastest growing segment in fitness industry</a:t>
            </a:r>
          </a:p>
          <a:p>
            <a:pPr marL="171450" marR="0" lvl="0" indent="-22860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BE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Leading Industry Brands</a:t>
            </a:r>
          </a:p>
          <a:p>
            <a:pPr marL="171450" marR="0" lvl="0" indent="-22860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BE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Multi-location Access – Members can use multiple different locations during the same month</a:t>
            </a:r>
          </a:p>
          <a:p>
            <a:pPr marL="171450" marR="0" lvl="0" indent="-22860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BE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Locations anytime – Members can change locations at any time</a:t>
            </a:r>
          </a:p>
          <a:p>
            <a:pPr marL="171450" marR="0" lvl="0" indent="-22860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BE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 to standard amenities, services, group fitness classes</a:t>
            </a:r>
          </a:p>
        </p:txBody>
      </p:sp>
      <p:pic>
        <p:nvPicPr>
          <p:cNvPr id="18" name="Picture 12" descr="The Best Full Body Barre Workout | Pure Barre">
            <a:extLst>
              <a:ext uri="{FF2B5EF4-FFF2-40B4-BE49-F238E27FC236}">
                <a16:creationId xmlns:a16="http://schemas.microsoft.com/office/drawing/2014/main" id="{E64160F2-195F-2B44-A1E0-E1FCE4D94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9" y="2012478"/>
            <a:ext cx="2417096" cy="135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lub Pilates">
            <a:extLst>
              <a:ext uri="{FF2B5EF4-FFF2-40B4-BE49-F238E27FC236}">
                <a16:creationId xmlns:a16="http://schemas.microsoft.com/office/drawing/2014/main" id="{323939A7-D0F9-7047-8D99-D286FA062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19" y="1949133"/>
            <a:ext cx="2417095" cy="13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amp gladiator Logos">
            <a:extLst>
              <a:ext uri="{FF2B5EF4-FFF2-40B4-BE49-F238E27FC236}">
                <a16:creationId xmlns:a16="http://schemas.microsoft.com/office/drawing/2014/main" id="{316B94A8-2C4C-3B49-8953-DE8FC0CD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4" y="3409990"/>
            <a:ext cx="1893017" cy="11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ycleBar Partners with Young Survival Coalition in Support of Breast Cancer  Awareness">
            <a:extLst>
              <a:ext uri="{FF2B5EF4-FFF2-40B4-BE49-F238E27FC236}">
                <a16:creationId xmlns:a16="http://schemas.microsoft.com/office/drawing/2014/main" id="{F760B0AE-90A9-C142-B1C0-818ED9BFF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40" y="3272937"/>
            <a:ext cx="2627551" cy="13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ow House: High-Energy, Low-Impact Indoor Rowing Classes">
            <a:extLst>
              <a:ext uri="{FF2B5EF4-FFF2-40B4-BE49-F238E27FC236}">
                <a16:creationId xmlns:a16="http://schemas.microsoft.com/office/drawing/2014/main" id="{68DF6F1D-2315-9241-8D7C-C378BDF1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2" y="4782368"/>
            <a:ext cx="2515913" cy="14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StretchLab, Original and Largest Assisted Stretching Brand Inks 250th  Franchise Agreement">
            <a:extLst>
              <a:ext uri="{FF2B5EF4-FFF2-40B4-BE49-F238E27FC236}">
                <a16:creationId xmlns:a16="http://schemas.microsoft.com/office/drawing/2014/main" id="{6B85818B-629F-CA4B-91DA-477699A6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12" y="4664481"/>
            <a:ext cx="2488103" cy="136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Lifetime fitness Logos">
            <a:extLst>
              <a:ext uri="{FF2B5EF4-FFF2-40B4-BE49-F238E27FC236}">
                <a16:creationId xmlns:a16="http://schemas.microsoft.com/office/drawing/2014/main" id="{C38F7BF9-8AB7-9C4B-97AA-5BC5185BE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4" y="394418"/>
            <a:ext cx="2161058" cy="6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me | YogaSix">
            <a:extLst>
              <a:ext uri="{FF2B5EF4-FFF2-40B4-BE49-F238E27FC236}">
                <a16:creationId xmlns:a16="http://schemas.microsoft.com/office/drawing/2014/main" id="{65273AE3-5D1D-2D48-8311-46E36CEC3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05" y="1457679"/>
            <a:ext cx="2417095" cy="48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7BB031-DCEC-4673-B14D-F6B8A72CFE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6099" y="247285"/>
            <a:ext cx="2743201" cy="9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3090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Theme">
  <a:themeElements>
    <a:clrScheme name="Custom 27">
      <a:dk1>
        <a:srgbClr val="002477"/>
      </a:dk1>
      <a:lt1>
        <a:srgbClr val="FFFFFF"/>
      </a:lt1>
      <a:dk2>
        <a:srgbClr val="595959"/>
      </a:dk2>
      <a:lt2>
        <a:srgbClr val="CCF2F7"/>
      </a:lt2>
      <a:accent1>
        <a:srgbClr val="002477"/>
      </a:accent1>
      <a:accent2>
        <a:srgbClr val="00BED5"/>
      </a:accent2>
      <a:accent3>
        <a:srgbClr val="99E5EE"/>
      </a:accent3>
      <a:accent4>
        <a:srgbClr val="F5B700"/>
      </a:accent4>
      <a:accent5>
        <a:srgbClr val="FBE299"/>
      </a:accent5>
      <a:accent6>
        <a:srgbClr val="FF681F"/>
      </a:accent6>
      <a:hlink>
        <a:srgbClr val="196ECF"/>
      </a:hlink>
      <a:folHlink>
        <a:srgbClr val="002677"/>
      </a:folHlink>
    </a:clrScheme>
    <a:fontScheme name="UnitedHealthcar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39940</TotalTime>
  <Words>239</Words>
  <Application>Microsoft Office PowerPoint</Application>
  <PresentationFormat>Widescreen</PresentationFormat>
  <Paragraphs>61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System Font Regular</vt:lpstr>
      <vt:lpstr>Master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Walters</dc:creator>
  <cp:lastModifiedBy>Santo, Joseph M</cp:lastModifiedBy>
  <cp:revision>517</cp:revision>
  <dcterms:created xsi:type="dcterms:W3CDTF">2020-04-04T18:38:29Z</dcterms:created>
  <dcterms:modified xsi:type="dcterms:W3CDTF">2022-10-21T18:09:42Z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a73c85-e524-44a6-bd58-7df7ef87be8f_Enabled">
    <vt:lpwstr>true</vt:lpwstr>
  </property>
  <property fmtid="{D5CDD505-2E9C-101B-9397-08002B2CF9AE}" pid="3" name="MSIP_Label_a8a73c85-e524-44a6-bd58-7df7ef87be8f_SetDate">
    <vt:lpwstr>2022-10-21T17:56:17Z</vt:lpwstr>
  </property>
  <property fmtid="{D5CDD505-2E9C-101B-9397-08002B2CF9AE}" pid="4" name="MSIP_Label_a8a73c85-e524-44a6-bd58-7df7ef87be8f_Method">
    <vt:lpwstr>Privileged</vt:lpwstr>
  </property>
  <property fmtid="{D5CDD505-2E9C-101B-9397-08002B2CF9AE}" pid="5" name="MSIP_Label_a8a73c85-e524-44a6-bd58-7df7ef87be8f_Name">
    <vt:lpwstr>Internal Label</vt:lpwstr>
  </property>
  <property fmtid="{D5CDD505-2E9C-101B-9397-08002B2CF9AE}" pid="6" name="MSIP_Label_a8a73c85-e524-44a6-bd58-7df7ef87be8f_SiteId">
    <vt:lpwstr>db05faca-c82a-4b9d-b9c5-0f64b6755421</vt:lpwstr>
  </property>
  <property fmtid="{D5CDD505-2E9C-101B-9397-08002B2CF9AE}" pid="7" name="MSIP_Label_a8a73c85-e524-44a6-bd58-7df7ef87be8f_ActionId">
    <vt:lpwstr>900cf7f0-08c9-4c40-8063-495bc3a7f4bf</vt:lpwstr>
  </property>
  <property fmtid="{D5CDD505-2E9C-101B-9397-08002B2CF9AE}" pid="8" name="MSIP_Label_a8a73c85-e524-44a6-bd58-7df7ef87be8f_ContentBits">
    <vt:lpwstr>0</vt:lpwstr>
  </property>
</Properties>
</file>